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sldIdLst>
    <p:sldId id="257" r:id="rId5"/>
  </p:sldIdLst>
  <p:sldSz cx="7199313" cy="10799763"/>
  <p:notesSz cx="6797675" cy="9928225"/>
  <p:defaultTextStyle>
    <a:defPPr>
      <a:defRPr lang="nb-N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81" autoAdjust="0"/>
    <p:restoredTop sz="94660"/>
  </p:normalViewPr>
  <p:slideViewPr>
    <p:cSldViewPr snapToGrid="0">
      <p:cViewPr>
        <p:scale>
          <a:sx n="80" d="100"/>
          <a:sy n="80" d="100"/>
        </p:scale>
        <p:origin x="1500" y="-1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10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iane Fisher-Naylor" userId="9837cd1f-3c47-42b6-88b8-74ee34fcb9ad" providerId="ADAL" clId="{8F0B5DE5-373E-473E-A00D-4D79E17624BA}"/>
    <pc:docChg chg="modSld">
      <pc:chgData name="Diane Fisher-Naylor" userId="9837cd1f-3c47-42b6-88b8-74ee34fcb9ad" providerId="ADAL" clId="{8F0B5DE5-373E-473E-A00D-4D79E17624BA}" dt="2022-12-17T06:28:24.802" v="0" actId="14100"/>
      <pc:docMkLst>
        <pc:docMk/>
      </pc:docMkLst>
      <pc:sldChg chg="modSp mod">
        <pc:chgData name="Diane Fisher-Naylor" userId="9837cd1f-3c47-42b6-88b8-74ee34fcb9ad" providerId="ADAL" clId="{8F0B5DE5-373E-473E-A00D-4D79E17624BA}" dt="2022-12-17T06:28:24.802" v="0" actId="14100"/>
        <pc:sldMkLst>
          <pc:docMk/>
          <pc:sldMk cId="971175892" sldId="257"/>
        </pc:sldMkLst>
        <pc:picChg chg="mod">
          <ac:chgData name="Diane Fisher-Naylor" userId="9837cd1f-3c47-42b6-88b8-74ee34fcb9ad" providerId="ADAL" clId="{8F0B5DE5-373E-473E-A00D-4D79E17624BA}" dt="2022-12-17T06:28:24.802" v="0" actId="14100"/>
          <ac:picMkLst>
            <pc:docMk/>
            <pc:sldMk cId="971175892" sldId="257"/>
            <ac:picMk id="2" creationId="{00000000-0000-0000-0000-000000000000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tellysbil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9949" y="1767462"/>
            <a:ext cx="6119416" cy="3759917"/>
          </a:xfrm>
        </p:spPr>
        <p:txBody>
          <a:bodyPr anchor="b"/>
          <a:lstStyle>
            <a:lvl1pPr algn="ctr">
              <a:defRPr sz="4724"/>
            </a:lvl1pPr>
          </a:lstStyle>
          <a:p>
            <a:r>
              <a:rPr lang="nb-NO"/>
              <a:t>Klikk for å redigere tittelstil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99914" y="5672376"/>
            <a:ext cx="5399485" cy="2607442"/>
          </a:xfrm>
        </p:spPr>
        <p:txBody>
          <a:bodyPr/>
          <a:lstStyle>
            <a:lvl1pPr marL="0" indent="0" algn="ctr">
              <a:buNone/>
              <a:defRPr sz="1890"/>
            </a:lvl1pPr>
            <a:lvl2pPr marL="359954" indent="0" algn="ctr">
              <a:buNone/>
              <a:defRPr sz="1575"/>
            </a:lvl2pPr>
            <a:lvl3pPr marL="719907" indent="0" algn="ctr">
              <a:buNone/>
              <a:defRPr sz="1417"/>
            </a:lvl3pPr>
            <a:lvl4pPr marL="1079861" indent="0" algn="ctr">
              <a:buNone/>
              <a:defRPr sz="1260"/>
            </a:lvl4pPr>
            <a:lvl5pPr marL="1439814" indent="0" algn="ctr">
              <a:buNone/>
              <a:defRPr sz="1260"/>
            </a:lvl5pPr>
            <a:lvl6pPr marL="1799768" indent="0" algn="ctr">
              <a:buNone/>
              <a:defRPr sz="1260"/>
            </a:lvl6pPr>
            <a:lvl7pPr marL="2159721" indent="0" algn="ctr">
              <a:buNone/>
              <a:defRPr sz="1260"/>
            </a:lvl7pPr>
            <a:lvl8pPr marL="2519675" indent="0" algn="ctr">
              <a:buNone/>
              <a:defRPr sz="1260"/>
            </a:lvl8pPr>
            <a:lvl9pPr marL="2879628" indent="0" algn="ctr">
              <a:buNone/>
              <a:defRPr sz="1260"/>
            </a:lvl9pPr>
          </a:lstStyle>
          <a:p>
            <a:r>
              <a:rPr lang="nb-NO"/>
              <a:t>Klikk for å redigere undertittelstil i malen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6DD233-56C7-41A4-AF62-8FFCD71D7564}" type="datetimeFigureOut">
              <a:rPr lang="nb-NO" smtClean="0"/>
              <a:t>09.01.2023</a:t>
            </a:fld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81E68-72D4-421F-BD63-2418EC4CC44D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6340375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Loddret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Klikk for å redigere tittelstil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6DD233-56C7-41A4-AF62-8FFCD71D7564}" type="datetimeFigureOut">
              <a:rPr lang="nb-NO" smtClean="0"/>
              <a:t>09.01.2023</a:t>
            </a:fld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81E68-72D4-421F-BD63-2418EC4CC44D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6581129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drett tit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152009" y="574987"/>
            <a:ext cx="1552352" cy="9152300"/>
          </a:xfrm>
        </p:spPr>
        <p:txBody>
          <a:bodyPr vert="eaVert"/>
          <a:lstStyle/>
          <a:p>
            <a:r>
              <a:rPr lang="nb-NO"/>
              <a:t>Klikk for å redigere tittelstil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4953" y="574987"/>
            <a:ext cx="4567064" cy="9152300"/>
          </a:xfrm>
        </p:spPr>
        <p:txBody>
          <a:bodyPr vert="eaVert"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6DD233-56C7-41A4-AF62-8FFCD71D7564}" type="datetimeFigureOut">
              <a:rPr lang="nb-NO" smtClean="0"/>
              <a:t>09.01.2023</a:t>
            </a:fld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81E68-72D4-421F-BD63-2418EC4CC44D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8662447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tel og innho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Klikk for å redigere tittelstil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6DD233-56C7-41A4-AF62-8FFCD71D7564}" type="datetimeFigureOut">
              <a:rPr lang="nb-NO" smtClean="0"/>
              <a:t>09.01.2023</a:t>
            </a:fld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81E68-72D4-421F-BD63-2418EC4CC44D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9796825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Del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1204" y="2692444"/>
            <a:ext cx="6209407" cy="4492401"/>
          </a:xfrm>
        </p:spPr>
        <p:txBody>
          <a:bodyPr anchor="b"/>
          <a:lstStyle>
            <a:lvl1pPr>
              <a:defRPr sz="4724"/>
            </a:lvl1pPr>
          </a:lstStyle>
          <a:p>
            <a:r>
              <a:rPr lang="nb-NO"/>
              <a:t>Klikk for å redigere tittelstil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1204" y="7227345"/>
            <a:ext cx="6209407" cy="2362447"/>
          </a:xfrm>
        </p:spPr>
        <p:txBody>
          <a:bodyPr/>
          <a:lstStyle>
            <a:lvl1pPr marL="0" indent="0">
              <a:buNone/>
              <a:defRPr sz="1890">
                <a:solidFill>
                  <a:schemeClr val="tx1"/>
                </a:solidFill>
              </a:defRPr>
            </a:lvl1pPr>
            <a:lvl2pPr marL="359954" indent="0">
              <a:buNone/>
              <a:defRPr sz="1575">
                <a:solidFill>
                  <a:schemeClr val="tx1">
                    <a:tint val="75000"/>
                  </a:schemeClr>
                </a:solidFill>
              </a:defRPr>
            </a:lvl2pPr>
            <a:lvl3pPr marL="719907" indent="0">
              <a:buNone/>
              <a:defRPr sz="1417">
                <a:solidFill>
                  <a:schemeClr val="tx1">
                    <a:tint val="75000"/>
                  </a:schemeClr>
                </a:solidFill>
              </a:defRPr>
            </a:lvl3pPr>
            <a:lvl4pPr marL="1079861" indent="0">
              <a:buNone/>
              <a:defRPr sz="1260">
                <a:solidFill>
                  <a:schemeClr val="tx1">
                    <a:tint val="75000"/>
                  </a:schemeClr>
                </a:solidFill>
              </a:defRPr>
            </a:lvl4pPr>
            <a:lvl5pPr marL="1439814" indent="0">
              <a:buNone/>
              <a:defRPr sz="1260">
                <a:solidFill>
                  <a:schemeClr val="tx1">
                    <a:tint val="75000"/>
                  </a:schemeClr>
                </a:solidFill>
              </a:defRPr>
            </a:lvl5pPr>
            <a:lvl6pPr marL="1799768" indent="0">
              <a:buNone/>
              <a:defRPr sz="1260">
                <a:solidFill>
                  <a:schemeClr val="tx1">
                    <a:tint val="75000"/>
                  </a:schemeClr>
                </a:solidFill>
              </a:defRPr>
            </a:lvl6pPr>
            <a:lvl7pPr marL="2159721" indent="0">
              <a:buNone/>
              <a:defRPr sz="1260">
                <a:solidFill>
                  <a:schemeClr val="tx1">
                    <a:tint val="75000"/>
                  </a:schemeClr>
                </a:solidFill>
              </a:defRPr>
            </a:lvl7pPr>
            <a:lvl8pPr marL="2519675" indent="0">
              <a:buNone/>
              <a:defRPr sz="1260">
                <a:solidFill>
                  <a:schemeClr val="tx1">
                    <a:tint val="75000"/>
                  </a:schemeClr>
                </a:solidFill>
              </a:defRPr>
            </a:lvl8pPr>
            <a:lvl9pPr marL="2879628" indent="0">
              <a:buNone/>
              <a:defRPr sz="12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b-NO"/>
              <a:t>Klikk for å redigere tekststiler i malen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6DD233-56C7-41A4-AF62-8FFCD71D7564}" type="datetimeFigureOut">
              <a:rPr lang="nb-NO" smtClean="0"/>
              <a:t>09.01.2023</a:t>
            </a:fld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81E68-72D4-421F-BD63-2418EC4CC44D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6036594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nholdsdel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Klikk for å redigere tittelstil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4953" y="2874937"/>
            <a:ext cx="3059708" cy="6852350"/>
          </a:xfrm>
        </p:spPr>
        <p:txBody>
          <a:bodyPr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644652" y="2874937"/>
            <a:ext cx="3059708" cy="6852350"/>
          </a:xfrm>
        </p:spPr>
        <p:txBody>
          <a:bodyPr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6DD233-56C7-41A4-AF62-8FFCD71D7564}" type="datetimeFigureOut">
              <a:rPr lang="nb-NO" smtClean="0"/>
              <a:t>09.01.2023</a:t>
            </a:fld>
            <a:endParaRPr lang="nb-N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81E68-72D4-421F-BD63-2418EC4CC44D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1997415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891" y="574990"/>
            <a:ext cx="6209407" cy="2087455"/>
          </a:xfrm>
        </p:spPr>
        <p:txBody>
          <a:bodyPr/>
          <a:lstStyle/>
          <a:p>
            <a:r>
              <a:rPr lang="nb-NO"/>
              <a:t>Klikk for å redigere tittelstil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891" y="2647443"/>
            <a:ext cx="3045646" cy="1297471"/>
          </a:xfrm>
        </p:spPr>
        <p:txBody>
          <a:bodyPr anchor="b"/>
          <a:lstStyle>
            <a:lvl1pPr marL="0" indent="0">
              <a:buNone/>
              <a:defRPr sz="1890" b="1"/>
            </a:lvl1pPr>
            <a:lvl2pPr marL="359954" indent="0">
              <a:buNone/>
              <a:defRPr sz="1575" b="1"/>
            </a:lvl2pPr>
            <a:lvl3pPr marL="719907" indent="0">
              <a:buNone/>
              <a:defRPr sz="1417" b="1"/>
            </a:lvl3pPr>
            <a:lvl4pPr marL="1079861" indent="0">
              <a:buNone/>
              <a:defRPr sz="1260" b="1"/>
            </a:lvl4pPr>
            <a:lvl5pPr marL="1439814" indent="0">
              <a:buNone/>
              <a:defRPr sz="1260" b="1"/>
            </a:lvl5pPr>
            <a:lvl6pPr marL="1799768" indent="0">
              <a:buNone/>
              <a:defRPr sz="1260" b="1"/>
            </a:lvl6pPr>
            <a:lvl7pPr marL="2159721" indent="0">
              <a:buNone/>
              <a:defRPr sz="1260" b="1"/>
            </a:lvl7pPr>
            <a:lvl8pPr marL="2519675" indent="0">
              <a:buNone/>
              <a:defRPr sz="1260" b="1"/>
            </a:lvl8pPr>
            <a:lvl9pPr marL="2879628" indent="0">
              <a:buNone/>
              <a:defRPr sz="1260" b="1"/>
            </a:lvl9pPr>
          </a:lstStyle>
          <a:p>
            <a:pPr lvl="0"/>
            <a:r>
              <a:rPr lang="nb-NO"/>
              <a:t>Klikk for å redigere tekststiler i malen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891" y="3944914"/>
            <a:ext cx="3045646" cy="5802373"/>
          </a:xfrm>
        </p:spPr>
        <p:txBody>
          <a:bodyPr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644652" y="2647443"/>
            <a:ext cx="3060646" cy="1297471"/>
          </a:xfrm>
        </p:spPr>
        <p:txBody>
          <a:bodyPr anchor="b"/>
          <a:lstStyle>
            <a:lvl1pPr marL="0" indent="0">
              <a:buNone/>
              <a:defRPr sz="1890" b="1"/>
            </a:lvl1pPr>
            <a:lvl2pPr marL="359954" indent="0">
              <a:buNone/>
              <a:defRPr sz="1575" b="1"/>
            </a:lvl2pPr>
            <a:lvl3pPr marL="719907" indent="0">
              <a:buNone/>
              <a:defRPr sz="1417" b="1"/>
            </a:lvl3pPr>
            <a:lvl4pPr marL="1079861" indent="0">
              <a:buNone/>
              <a:defRPr sz="1260" b="1"/>
            </a:lvl4pPr>
            <a:lvl5pPr marL="1439814" indent="0">
              <a:buNone/>
              <a:defRPr sz="1260" b="1"/>
            </a:lvl5pPr>
            <a:lvl6pPr marL="1799768" indent="0">
              <a:buNone/>
              <a:defRPr sz="1260" b="1"/>
            </a:lvl6pPr>
            <a:lvl7pPr marL="2159721" indent="0">
              <a:buNone/>
              <a:defRPr sz="1260" b="1"/>
            </a:lvl7pPr>
            <a:lvl8pPr marL="2519675" indent="0">
              <a:buNone/>
              <a:defRPr sz="1260" b="1"/>
            </a:lvl8pPr>
            <a:lvl9pPr marL="2879628" indent="0">
              <a:buNone/>
              <a:defRPr sz="1260" b="1"/>
            </a:lvl9pPr>
          </a:lstStyle>
          <a:p>
            <a:pPr lvl="0"/>
            <a:r>
              <a:rPr lang="nb-NO"/>
              <a:t>Klikk for å redigere tekststiler i malen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644652" y="3944914"/>
            <a:ext cx="3060646" cy="5802373"/>
          </a:xfrm>
        </p:spPr>
        <p:txBody>
          <a:bodyPr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6DD233-56C7-41A4-AF62-8FFCD71D7564}" type="datetimeFigureOut">
              <a:rPr lang="nb-NO" smtClean="0"/>
              <a:t>09.01.2023</a:t>
            </a:fld>
            <a:endParaRPr lang="nb-NO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81E68-72D4-421F-BD63-2418EC4CC44D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7511149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Bare tit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Klikk for å redigere tittelstil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6DD233-56C7-41A4-AF62-8FFCD71D7564}" type="datetimeFigureOut">
              <a:rPr lang="nb-NO" smtClean="0"/>
              <a:t>09.01.2023</a:t>
            </a:fld>
            <a:endParaRPr lang="nb-NO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81E68-72D4-421F-BD63-2418EC4CC44D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6004638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6DD233-56C7-41A4-AF62-8FFCD71D7564}" type="datetimeFigureOut">
              <a:rPr lang="nb-NO" smtClean="0"/>
              <a:t>09.01.2023</a:t>
            </a:fld>
            <a:endParaRPr lang="nb-NO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81E68-72D4-421F-BD63-2418EC4CC44D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4336930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nhold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890" y="719984"/>
            <a:ext cx="2321966" cy="2519945"/>
          </a:xfrm>
        </p:spPr>
        <p:txBody>
          <a:bodyPr anchor="b"/>
          <a:lstStyle>
            <a:lvl1pPr>
              <a:defRPr sz="2519"/>
            </a:lvl1pPr>
          </a:lstStyle>
          <a:p>
            <a:r>
              <a:rPr lang="nb-NO"/>
              <a:t>Klikk for å redigere tittelstil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60646" y="1554968"/>
            <a:ext cx="3644652" cy="7674832"/>
          </a:xfrm>
        </p:spPr>
        <p:txBody>
          <a:bodyPr/>
          <a:lstStyle>
            <a:lvl1pPr>
              <a:defRPr sz="2519"/>
            </a:lvl1pPr>
            <a:lvl2pPr>
              <a:defRPr sz="2204"/>
            </a:lvl2pPr>
            <a:lvl3pPr>
              <a:defRPr sz="1890"/>
            </a:lvl3pPr>
            <a:lvl4pPr>
              <a:defRPr sz="1575"/>
            </a:lvl4pPr>
            <a:lvl5pPr>
              <a:defRPr sz="1575"/>
            </a:lvl5pPr>
            <a:lvl6pPr>
              <a:defRPr sz="1575"/>
            </a:lvl6pPr>
            <a:lvl7pPr>
              <a:defRPr sz="1575"/>
            </a:lvl7pPr>
            <a:lvl8pPr>
              <a:defRPr sz="1575"/>
            </a:lvl8pPr>
            <a:lvl9pPr>
              <a:defRPr sz="1575"/>
            </a:lvl9pPr>
          </a:lstStyle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890" y="3239929"/>
            <a:ext cx="2321966" cy="6002369"/>
          </a:xfrm>
        </p:spPr>
        <p:txBody>
          <a:bodyPr/>
          <a:lstStyle>
            <a:lvl1pPr marL="0" indent="0">
              <a:buNone/>
              <a:defRPr sz="1260"/>
            </a:lvl1pPr>
            <a:lvl2pPr marL="359954" indent="0">
              <a:buNone/>
              <a:defRPr sz="1102"/>
            </a:lvl2pPr>
            <a:lvl3pPr marL="719907" indent="0">
              <a:buNone/>
              <a:defRPr sz="945"/>
            </a:lvl3pPr>
            <a:lvl4pPr marL="1079861" indent="0">
              <a:buNone/>
              <a:defRPr sz="787"/>
            </a:lvl4pPr>
            <a:lvl5pPr marL="1439814" indent="0">
              <a:buNone/>
              <a:defRPr sz="787"/>
            </a:lvl5pPr>
            <a:lvl6pPr marL="1799768" indent="0">
              <a:buNone/>
              <a:defRPr sz="787"/>
            </a:lvl6pPr>
            <a:lvl7pPr marL="2159721" indent="0">
              <a:buNone/>
              <a:defRPr sz="787"/>
            </a:lvl7pPr>
            <a:lvl8pPr marL="2519675" indent="0">
              <a:buNone/>
              <a:defRPr sz="787"/>
            </a:lvl8pPr>
            <a:lvl9pPr marL="2879628" indent="0">
              <a:buNone/>
              <a:defRPr sz="787"/>
            </a:lvl9pPr>
          </a:lstStyle>
          <a:p>
            <a:pPr lvl="0"/>
            <a:r>
              <a:rPr lang="nb-NO"/>
              <a:t>Klikk for å redigere tekststiler i malen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6DD233-56C7-41A4-AF62-8FFCD71D7564}" type="datetimeFigureOut">
              <a:rPr lang="nb-NO" smtClean="0"/>
              <a:t>09.01.2023</a:t>
            </a:fld>
            <a:endParaRPr lang="nb-N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81E68-72D4-421F-BD63-2418EC4CC44D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1568677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e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890" y="719984"/>
            <a:ext cx="2321966" cy="2519945"/>
          </a:xfrm>
        </p:spPr>
        <p:txBody>
          <a:bodyPr anchor="b"/>
          <a:lstStyle>
            <a:lvl1pPr>
              <a:defRPr sz="2519"/>
            </a:lvl1pPr>
          </a:lstStyle>
          <a:p>
            <a:r>
              <a:rPr lang="nb-NO"/>
              <a:t>Klikk for å redigere tittelstil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060646" y="1554968"/>
            <a:ext cx="3644652" cy="7674832"/>
          </a:xfrm>
        </p:spPr>
        <p:txBody>
          <a:bodyPr anchor="t"/>
          <a:lstStyle>
            <a:lvl1pPr marL="0" indent="0">
              <a:buNone/>
              <a:defRPr sz="2519"/>
            </a:lvl1pPr>
            <a:lvl2pPr marL="359954" indent="0">
              <a:buNone/>
              <a:defRPr sz="2204"/>
            </a:lvl2pPr>
            <a:lvl3pPr marL="719907" indent="0">
              <a:buNone/>
              <a:defRPr sz="1890"/>
            </a:lvl3pPr>
            <a:lvl4pPr marL="1079861" indent="0">
              <a:buNone/>
              <a:defRPr sz="1575"/>
            </a:lvl4pPr>
            <a:lvl5pPr marL="1439814" indent="0">
              <a:buNone/>
              <a:defRPr sz="1575"/>
            </a:lvl5pPr>
            <a:lvl6pPr marL="1799768" indent="0">
              <a:buNone/>
              <a:defRPr sz="1575"/>
            </a:lvl6pPr>
            <a:lvl7pPr marL="2159721" indent="0">
              <a:buNone/>
              <a:defRPr sz="1575"/>
            </a:lvl7pPr>
            <a:lvl8pPr marL="2519675" indent="0">
              <a:buNone/>
              <a:defRPr sz="1575"/>
            </a:lvl8pPr>
            <a:lvl9pPr marL="2879628" indent="0">
              <a:buNone/>
              <a:defRPr sz="1575"/>
            </a:lvl9pPr>
          </a:lstStyle>
          <a:p>
            <a:r>
              <a:rPr lang="nb-NO"/>
              <a:t>Klikk ikonet for å legge til et bilde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890" y="3239929"/>
            <a:ext cx="2321966" cy="6002369"/>
          </a:xfrm>
        </p:spPr>
        <p:txBody>
          <a:bodyPr/>
          <a:lstStyle>
            <a:lvl1pPr marL="0" indent="0">
              <a:buNone/>
              <a:defRPr sz="1260"/>
            </a:lvl1pPr>
            <a:lvl2pPr marL="359954" indent="0">
              <a:buNone/>
              <a:defRPr sz="1102"/>
            </a:lvl2pPr>
            <a:lvl3pPr marL="719907" indent="0">
              <a:buNone/>
              <a:defRPr sz="945"/>
            </a:lvl3pPr>
            <a:lvl4pPr marL="1079861" indent="0">
              <a:buNone/>
              <a:defRPr sz="787"/>
            </a:lvl4pPr>
            <a:lvl5pPr marL="1439814" indent="0">
              <a:buNone/>
              <a:defRPr sz="787"/>
            </a:lvl5pPr>
            <a:lvl6pPr marL="1799768" indent="0">
              <a:buNone/>
              <a:defRPr sz="787"/>
            </a:lvl6pPr>
            <a:lvl7pPr marL="2159721" indent="0">
              <a:buNone/>
              <a:defRPr sz="787"/>
            </a:lvl7pPr>
            <a:lvl8pPr marL="2519675" indent="0">
              <a:buNone/>
              <a:defRPr sz="787"/>
            </a:lvl8pPr>
            <a:lvl9pPr marL="2879628" indent="0">
              <a:buNone/>
              <a:defRPr sz="787"/>
            </a:lvl9pPr>
          </a:lstStyle>
          <a:p>
            <a:pPr lvl="0"/>
            <a:r>
              <a:rPr lang="nb-NO"/>
              <a:t>Klikk for å redigere tekststiler i malen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6DD233-56C7-41A4-AF62-8FFCD71D7564}" type="datetimeFigureOut">
              <a:rPr lang="nb-NO" smtClean="0"/>
              <a:t>09.01.2023</a:t>
            </a:fld>
            <a:endParaRPr lang="nb-N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81E68-72D4-421F-BD63-2418EC4CC44D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2497351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4953" y="574990"/>
            <a:ext cx="6209407" cy="208745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b-NO"/>
              <a:t>Klikk for å redigere tittelstil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4953" y="2874937"/>
            <a:ext cx="6209407" cy="68523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94953" y="10009783"/>
            <a:ext cx="1619845" cy="57498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4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6DD233-56C7-41A4-AF62-8FFCD71D7564}" type="datetimeFigureOut">
              <a:rPr lang="nb-NO" smtClean="0"/>
              <a:t>09.01.2023</a:t>
            </a:fld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84773" y="10009783"/>
            <a:ext cx="2429768" cy="57498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4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b-N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084515" y="10009783"/>
            <a:ext cx="1619845" cy="57498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4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C81E68-72D4-421F-BD63-2418EC4CC44D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514229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719907" rtl="0" eaLnBrk="1" latinLnBrk="0" hangingPunct="1">
        <a:lnSpc>
          <a:spcPct val="90000"/>
        </a:lnSpc>
        <a:spcBef>
          <a:spcPct val="0"/>
        </a:spcBef>
        <a:buNone/>
        <a:defRPr sz="3464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9977" indent="-179977" algn="l" defTabSz="719907" rtl="0" eaLnBrk="1" latinLnBrk="0" hangingPunct="1">
        <a:lnSpc>
          <a:spcPct val="90000"/>
        </a:lnSpc>
        <a:spcBef>
          <a:spcPts val="787"/>
        </a:spcBef>
        <a:buFont typeface="Arial" panose="020B0604020202020204" pitchFamily="34" charset="0"/>
        <a:buChar char="•"/>
        <a:defRPr sz="2204" kern="1200">
          <a:solidFill>
            <a:schemeClr val="tx1"/>
          </a:solidFill>
          <a:latin typeface="+mn-lt"/>
          <a:ea typeface="+mn-ea"/>
          <a:cs typeface="+mn-cs"/>
        </a:defRPr>
      </a:lvl1pPr>
      <a:lvl2pPr marL="539930" indent="-179977" algn="l" defTabSz="719907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2pPr>
      <a:lvl3pPr marL="899884" indent="-179977" algn="l" defTabSz="719907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575" kern="1200">
          <a:solidFill>
            <a:schemeClr val="tx1"/>
          </a:solidFill>
          <a:latin typeface="+mn-lt"/>
          <a:ea typeface="+mn-ea"/>
          <a:cs typeface="+mn-cs"/>
        </a:defRPr>
      </a:lvl3pPr>
      <a:lvl4pPr marL="1259837" indent="-179977" algn="l" defTabSz="719907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417" kern="1200">
          <a:solidFill>
            <a:schemeClr val="tx1"/>
          </a:solidFill>
          <a:latin typeface="+mn-lt"/>
          <a:ea typeface="+mn-ea"/>
          <a:cs typeface="+mn-cs"/>
        </a:defRPr>
      </a:lvl4pPr>
      <a:lvl5pPr marL="1619791" indent="-179977" algn="l" defTabSz="719907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417" kern="1200">
          <a:solidFill>
            <a:schemeClr val="tx1"/>
          </a:solidFill>
          <a:latin typeface="+mn-lt"/>
          <a:ea typeface="+mn-ea"/>
          <a:cs typeface="+mn-cs"/>
        </a:defRPr>
      </a:lvl5pPr>
      <a:lvl6pPr marL="1979745" indent="-179977" algn="l" defTabSz="719907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417" kern="1200">
          <a:solidFill>
            <a:schemeClr val="tx1"/>
          </a:solidFill>
          <a:latin typeface="+mn-lt"/>
          <a:ea typeface="+mn-ea"/>
          <a:cs typeface="+mn-cs"/>
        </a:defRPr>
      </a:lvl6pPr>
      <a:lvl7pPr marL="2339698" indent="-179977" algn="l" defTabSz="719907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417" kern="1200">
          <a:solidFill>
            <a:schemeClr val="tx1"/>
          </a:solidFill>
          <a:latin typeface="+mn-lt"/>
          <a:ea typeface="+mn-ea"/>
          <a:cs typeface="+mn-cs"/>
        </a:defRPr>
      </a:lvl7pPr>
      <a:lvl8pPr marL="2699652" indent="-179977" algn="l" defTabSz="719907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417" kern="1200">
          <a:solidFill>
            <a:schemeClr val="tx1"/>
          </a:solidFill>
          <a:latin typeface="+mn-lt"/>
          <a:ea typeface="+mn-ea"/>
          <a:cs typeface="+mn-cs"/>
        </a:defRPr>
      </a:lvl8pPr>
      <a:lvl9pPr marL="3059605" indent="-179977" algn="l" defTabSz="719907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41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19907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1pPr>
      <a:lvl2pPr marL="359954" algn="l" defTabSz="719907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2pPr>
      <a:lvl3pPr marL="719907" algn="l" defTabSz="719907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3pPr>
      <a:lvl4pPr marL="1079861" algn="l" defTabSz="719907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4pPr>
      <a:lvl5pPr marL="1439814" algn="l" defTabSz="719907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5pPr>
      <a:lvl6pPr marL="1799768" algn="l" defTabSz="719907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6pPr>
      <a:lvl7pPr marL="2159721" algn="l" defTabSz="719907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7pPr>
      <a:lvl8pPr marL="2519675" algn="l" defTabSz="719907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8pPr>
      <a:lvl9pPr marL="2879628" algn="l" defTabSz="719907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734" b="13655"/>
          <a:stretch/>
        </p:blipFill>
        <p:spPr>
          <a:xfrm>
            <a:off x="-150342" y="1662545"/>
            <a:ext cx="7547924" cy="6946229"/>
          </a:xfrm>
          <a:prstGeom prst="rect">
            <a:avLst/>
          </a:prstGeom>
        </p:spPr>
      </p:pic>
      <p:sp>
        <p:nvSpPr>
          <p:cNvPr id="5" name="TekstSylinder 4"/>
          <p:cNvSpPr txBox="1"/>
          <p:nvPr/>
        </p:nvSpPr>
        <p:spPr>
          <a:xfrm rot="8371096">
            <a:off x="331304" y="2517913"/>
            <a:ext cx="14709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b="1" dirty="0" smtClean="0">
                <a:latin typeface="Arial" panose="020B0604020202020204" pitchFamily="34" charset="0"/>
                <a:cs typeface="Arial" panose="020B0604020202020204" pitchFamily="34" charset="0"/>
              </a:rPr>
              <a:t>Fel-</a:t>
            </a:r>
            <a:endParaRPr lang="nb-NO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kstSylinder 5"/>
          <p:cNvSpPr txBox="1"/>
          <p:nvPr/>
        </p:nvSpPr>
        <p:spPr>
          <a:xfrm rot="13353056">
            <a:off x="5387009" y="2517913"/>
            <a:ext cx="14709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b="1" dirty="0" smtClean="0">
                <a:latin typeface="Arial" panose="020B0604020202020204" pitchFamily="34" charset="0"/>
                <a:cs typeface="Arial" panose="020B0604020202020204" pitchFamily="34" charset="0"/>
              </a:rPr>
              <a:t>ismered</a:t>
            </a:r>
            <a:endParaRPr lang="nb-NO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 rot="2856337">
            <a:off x="331304" y="7759148"/>
            <a:ext cx="14709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hu-HU" b="1" dirty="0" smtClean="0">
                <a:latin typeface="Arial" panose="020B0604020202020204" pitchFamily="34" charset="0"/>
                <a:cs typeface="Arial" panose="020B0604020202020204" pitchFamily="34" charset="0"/>
              </a:rPr>
              <a:t>z állatok</a:t>
            </a:r>
            <a:endParaRPr lang="nb-NO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 rot="18769563">
            <a:off x="5353800" y="7683090"/>
            <a:ext cx="1678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b="1" dirty="0" smtClean="0">
                <a:latin typeface="Arial" panose="020B0604020202020204" pitchFamily="34" charset="0"/>
                <a:cs typeface="Arial" panose="020B0604020202020204" pitchFamily="34" charset="0"/>
              </a:rPr>
              <a:t>lábnyomait</a:t>
            </a:r>
            <a:r>
              <a:rPr lang="nb-NO" b="1" dirty="0" smtClean="0"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  <a:endParaRPr lang="nb-NO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TekstSylinder 16"/>
          <p:cNvSpPr txBox="1"/>
          <p:nvPr/>
        </p:nvSpPr>
        <p:spPr>
          <a:xfrm rot="2736660">
            <a:off x="2763928" y="3941923"/>
            <a:ext cx="14176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dirty="0" smtClean="0"/>
              <a:t>Mókus</a:t>
            </a:r>
            <a:endParaRPr lang="nb-NO" dirty="0"/>
          </a:p>
        </p:txBody>
      </p:sp>
      <p:sp>
        <p:nvSpPr>
          <p:cNvPr id="18" name="TekstSylinder 17"/>
          <p:cNvSpPr txBox="1"/>
          <p:nvPr/>
        </p:nvSpPr>
        <p:spPr>
          <a:xfrm rot="13457756">
            <a:off x="1943875" y="4443430"/>
            <a:ext cx="12504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dirty="0" smtClean="0"/>
              <a:t>Rénszarvas</a:t>
            </a:r>
            <a:endParaRPr lang="nb-NO" dirty="0"/>
          </a:p>
        </p:txBody>
      </p:sp>
      <p:sp>
        <p:nvSpPr>
          <p:cNvPr id="19" name="TekstSylinder 18"/>
          <p:cNvSpPr txBox="1"/>
          <p:nvPr/>
        </p:nvSpPr>
        <p:spPr>
          <a:xfrm rot="18823744">
            <a:off x="3691874" y="3465475"/>
            <a:ext cx="14176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dirty="0" smtClean="0"/>
              <a:t>Őz</a:t>
            </a:r>
            <a:endParaRPr lang="nb-NO" dirty="0"/>
          </a:p>
        </p:txBody>
      </p:sp>
      <p:sp>
        <p:nvSpPr>
          <p:cNvPr id="20" name="TekstSylinder 19"/>
          <p:cNvSpPr txBox="1"/>
          <p:nvPr/>
        </p:nvSpPr>
        <p:spPr>
          <a:xfrm rot="7965629">
            <a:off x="4111260" y="4611451"/>
            <a:ext cx="9901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dirty="0" smtClean="0"/>
              <a:t>Nyúl</a:t>
            </a:r>
            <a:endParaRPr lang="nb-NO" dirty="0"/>
          </a:p>
        </p:txBody>
      </p:sp>
      <p:sp>
        <p:nvSpPr>
          <p:cNvPr id="21" name="TekstSylinder 20"/>
          <p:cNvSpPr txBox="1"/>
          <p:nvPr/>
        </p:nvSpPr>
        <p:spPr>
          <a:xfrm rot="18854457">
            <a:off x="2060795" y="5356669"/>
            <a:ext cx="9008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dirty="0" smtClean="0"/>
              <a:t>Kutya</a:t>
            </a:r>
            <a:endParaRPr lang="nb-NO" dirty="0"/>
          </a:p>
        </p:txBody>
      </p:sp>
      <p:sp>
        <p:nvSpPr>
          <p:cNvPr id="22" name="TekstSylinder 21"/>
          <p:cNvSpPr txBox="1"/>
          <p:nvPr/>
        </p:nvSpPr>
        <p:spPr>
          <a:xfrm rot="7958061">
            <a:off x="2582419" y="6042740"/>
            <a:ext cx="10249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dirty="0" smtClean="0"/>
              <a:t>Macska</a:t>
            </a:r>
            <a:endParaRPr lang="nb-NO" dirty="0"/>
          </a:p>
        </p:txBody>
      </p:sp>
      <p:sp>
        <p:nvSpPr>
          <p:cNvPr id="23" name="TekstSylinder 22"/>
          <p:cNvSpPr txBox="1"/>
          <p:nvPr/>
        </p:nvSpPr>
        <p:spPr>
          <a:xfrm rot="2783258">
            <a:off x="4414438" y="5645524"/>
            <a:ext cx="1073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dirty="0" smtClean="0"/>
              <a:t>Sakál</a:t>
            </a:r>
            <a:endParaRPr lang="nb-NO" dirty="0"/>
          </a:p>
        </p:txBody>
      </p:sp>
      <p:sp>
        <p:nvSpPr>
          <p:cNvPr id="24" name="TekstSylinder 23"/>
          <p:cNvSpPr txBox="1"/>
          <p:nvPr/>
        </p:nvSpPr>
        <p:spPr>
          <a:xfrm rot="13642845">
            <a:off x="3605590" y="6059680"/>
            <a:ext cx="9787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dirty="0" smtClean="0"/>
              <a:t>Borz</a:t>
            </a:r>
            <a:endParaRPr lang="nb-NO" dirty="0"/>
          </a:p>
        </p:txBody>
      </p:sp>
      <p:pic>
        <p:nvPicPr>
          <p:cNvPr id="4" name="Bilde 3">
            <a:extLst>
              <a:ext uri="{FF2B5EF4-FFF2-40B4-BE49-F238E27FC236}">
                <a16:creationId xmlns:a16="http://schemas.microsoft.com/office/drawing/2014/main" id="{35217C1E-73AA-441A-96EA-56DD0DDC5C4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11980" y="7924799"/>
            <a:ext cx="715717" cy="697365"/>
          </a:xfrm>
          <a:prstGeom prst="rect">
            <a:avLst/>
          </a:prstGeom>
        </p:spPr>
      </p:pic>
      <p:pic>
        <p:nvPicPr>
          <p:cNvPr id="25" name="Bilde 24">
            <a:extLst>
              <a:ext uri="{FF2B5EF4-FFF2-40B4-BE49-F238E27FC236}">
                <a16:creationId xmlns:a16="http://schemas.microsoft.com/office/drawing/2014/main" id="{AF7C5A9C-DA7B-4CAC-9520-B63F1857690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5967" y="6174071"/>
            <a:ext cx="695004" cy="627942"/>
          </a:xfrm>
          <a:prstGeom prst="rect">
            <a:avLst/>
          </a:prstGeom>
        </p:spPr>
      </p:pic>
      <p:pic>
        <p:nvPicPr>
          <p:cNvPr id="26" name="Bilde 25">
            <a:extLst>
              <a:ext uri="{FF2B5EF4-FFF2-40B4-BE49-F238E27FC236}">
                <a16:creationId xmlns:a16="http://schemas.microsoft.com/office/drawing/2014/main" id="{88361370-3326-48DB-905A-E0784471409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7485" y="3598811"/>
            <a:ext cx="859611" cy="597460"/>
          </a:xfrm>
          <a:prstGeom prst="rect">
            <a:avLst/>
          </a:prstGeom>
        </p:spPr>
      </p:pic>
      <p:pic>
        <p:nvPicPr>
          <p:cNvPr id="27" name="Bilde 26">
            <a:extLst>
              <a:ext uri="{FF2B5EF4-FFF2-40B4-BE49-F238E27FC236}">
                <a16:creationId xmlns:a16="http://schemas.microsoft.com/office/drawing/2014/main" id="{D83746EF-B5DC-44A2-8A0C-68D0937881A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186040" y="1944167"/>
            <a:ext cx="591363" cy="658425"/>
          </a:xfrm>
          <a:prstGeom prst="rect">
            <a:avLst/>
          </a:prstGeom>
        </p:spPr>
      </p:pic>
      <p:pic>
        <p:nvPicPr>
          <p:cNvPr id="28" name="Bilde 27">
            <a:extLst>
              <a:ext uri="{FF2B5EF4-FFF2-40B4-BE49-F238E27FC236}">
                <a16:creationId xmlns:a16="http://schemas.microsoft.com/office/drawing/2014/main" id="{7A6AC175-BAEF-4640-A97A-1508DA35290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683599" y="1956108"/>
            <a:ext cx="548688" cy="664522"/>
          </a:xfrm>
          <a:prstGeom prst="rect">
            <a:avLst/>
          </a:prstGeom>
        </p:spPr>
      </p:pic>
      <p:pic>
        <p:nvPicPr>
          <p:cNvPr id="29" name="Bilde 28">
            <a:extLst>
              <a:ext uri="{FF2B5EF4-FFF2-40B4-BE49-F238E27FC236}">
                <a16:creationId xmlns:a16="http://schemas.microsoft.com/office/drawing/2014/main" id="{D02B1661-FBB8-46BD-8117-22827462F5D6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402838" y="3741754"/>
            <a:ext cx="646232" cy="451143"/>
          </a:xfrm>
          <a:prstGeom prst="rect">
            <a:avLst/>
          </a:prstGeom>
        </p:spPr>
      </p:pic>
      <p:pic>
        <p:nvPicPr>
          <p:cNvPr id="30" name="Bilde 29">
            <a:extLst>
              <a:ext uri="{FF2B5EF4-FFF2-40B4-BE49-F238E27FC236}">
                <a16:creationId xmlns:a16="http://schemas.microsoft.com/office/drawing/2014/main" id="{AECAC8C2-7066-475E-8F48-BC6461E5BCFA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r="74042" b="55393"/>
          <a:stretch/>
        </p:blipFill>
        <p:spPr>
          <a:xfrm>
            <a:off x="6340082" y="5985958"/>
            <a:ext cx="859231" cy="1004168"/>
          </a:xfrm>
          <a:prstGeom prst="rect">
            <a:avLst/>
          </a:prstGeom>
        </p:spPr>
      </p:pic>
      <p:pic>
        <p:nvPicPr>
          <p:cNvPr id="31" name="Bilde 30">
            <a:extLst>
              <a:ext uri="{FF2B5EF4-FFF2-40B4-BE49-F238E27FC236}">
                <a16:creationId xmlns:a16="http://schemas.microsoft.com/office/drawing/2014/main" id="{AB131DFB-01F4-4056-BEED-D77BC6057833}"/>
              </a:ext>
            </a:extLst>
          </p:cNvPr>
          <p:cNvPicPr>
            <a:picLocks noChangeAspect="1"/>
          </p:cNvPicPr>
          <p:nvPr/>
        </p:nvPicPr>
        <p:blipFill rotWithShape="1">
          <a:blip r:embed="rId10"/>
          <a:srcRect r="51848" b="43289"/>
          <a:stretch/>
        </p:blipFill>
        <p:spPr>
          <a:xfrm rot="11594567">
            <a:off x="4542993" y="7807017"/>
            <a:ext cx="735858" cy="921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117589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ema">
  <a:themeElements>
    <a:clrScheme name="Office-tema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-tema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-tem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2F0CDEDA3F1D74E80DAF8C0AB60B2C6" ma:contentTypeVersion="16" ma:contentTypeDescription="Create a new document." ma:contentTypeScope="" ma:versionID="7bcc70886f36bbea348050f968a25c3e">
  <xsd:schema xmlns:xsd="http://www.w3.org/2001/XMLSchema" xmlns:xs="http://www.w3.org/2001/XMLSchema" xmlns:p="http://schemas.microsoft.com/office/2006/metadata/properties" xmlns:ns2="fa177322-8554-4703-94fc-584f6fd78f27" xmlns:ns3="6bf27fe0-e5e1-409d-af2c-9f48cea10dee" targetNamespace="http://schemas.microsoft.com/office/2006/metadata/properties" ma:root="true" ma:fieldsID="46893184d2a93c0819087b456509941e" ns2:_="" ns3:_="">
    <xsd:import namespace="fa177322-8554-4703-94fc-584f6fd78f27"/>
    <xsd:import namespace="6bf27fe0-e5e1-409d-af2c-9f48cea10de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DateTaken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EventHashCode" minOccurs="0"/>
                <xsd:element ref="ns2:MediaServiceGenerationTime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a177322-8554-4703-94fc-584f6fd78f2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MediaServiceAutoTags" ma:internalName="MediaServiceAutoTags" ma:readOnly="true">
      <xsd:simpleType>
        <xsd:restriction base="dms:Text"/>
      </xsd:simpleType>
    </xsd:element>
    <xsd:element name="MediaServiceOCR" ma:index="11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3" nillable="true" ma:displayName="MediaServiceLocation" ma:internalName="MediaServiceLocation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30af5be8-c9f1-4ce1-bbe3-d6ee025ccbf8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bf27fe0-e5e1-409d-af2c-9f48cea10dee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f0015a47-cc0c-4652-a927-12ef76525176}" ma:internalName="TaxCatchAll" ma:showField="CatchAllData" ma:web="6bf27fe0-e5e1-409d-af2c-9f48cea10dee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fa177322-8554-4703-94fc-584f6fd78f27">
      <Terms xmlns="http://schemas.microsoft.com/office/infopath/2007/PartnerControls"/>
    </lcf76f155ced4ddcb4097134ff3c332f>
    <TaxCatchAll xmlns="6bf27fe0-e5e1-409d-af2c-9f48cea10dee" xsi:nil="true"/>
  </documentManagement>
</p:properties>
</file>

<file path=customXml/itemProps1.xml><?xml version="1.0" encoding="utf-8"?>
<ds:datastoreItem xmlns:ds="http://schemas.openxmlformats.org/officeDocument/2006/customXml" ds:itemID="{72A90CCB-A674-4DF1-992D-E10BB163CF2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A8B68537-E2C2-47AB-B197-A27C01C8A1F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fa177322-8554-4703-94fc-584f6fd78f27"/>
    <ds:schemaRef ds:uri="6bf27fe0-e5e1-409d-af2c-9f48cea10de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BC40C6A3-652F-4335-ADAE-6BBD4AB3D6F0}">
  <ds:schemaRefs>
    <ds:schemaRef ds:uri="fa177322-8554-4703-94fc-584f6fd78f27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6bf27fe0-e5e1-409d-af2c-9f48cea10dee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52</TotalTime>
  <Words>14</Words>
  <Application>Microsoft Office PowerPoint</Application>
  <PresentationFormat>Egyéni</PresentationFormat>
  <Paragraphs>12</Paragraphs>
  <Slides>1</Slides>
  <Notes>0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3</vt:i4>
      </vt:variant>
      <vt:variant>
        <vt:lpstr>Téma</vt:lpstr>
      </vt:variant>
      <vt:variant>
        <vt:i4>1</vt:i4>
      </vt:variant>
      <vt:variant>
        <vt:lpstr>Diacímek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Office-tema</vt:lpstr>
      <vt:lpstr>PowerPoint-bemutató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PowerPoint-presentasjon</dc:title>
  <dc:creator>Mamma</dc:creator>
  <cp:lastModifiedBy>36709779367</cp:lastModifiedBy>
  <cp:revision>6</cp:revision>
  <cp:lastPrinted>2015-10-11T21:32:42Z</cp:lastPrinted>
  <dcterms:created xsi:type="dcterms:W3CDTF">2015-10-11T21:30:44Z</dcterms:created>
  <dcterms:modified xsi:type="dcterms:W3CDTF">2023-01-09T20:21:08Z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0x010100C2F0CDEDA3F1D74E80DAF8C0AB60B2C6</vt:lpwstr>
  </property>
  <property fmtid="{D5CDD505-2E9C-101B-9397-08002B2CF9AE}" pid="3" name="MediaServiceImageTags">
    <vt:lpwstr/>
  </property>
</Properties>
</file>