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4" r:id="rId4"/>
  </p:sldMasterIdLst>
  <p:notesMasterIdLst>
    <p:notesMasterId r:id="rId22"/>
  </p:notesMasterIdLst>
  <p:sldIdLst>
    <p:sldId id="256" r:id="rId5"/>
    <p:sldId id="295" r:id="rId6"/>
    <p:sldId id="291" r:id="rId7"/>
    <p:sldId id="288" r:id="rId8"/>
    <p:sldId id="258" r:id="rId9"/>
    <p:sldId id="261" r:id="rId10"/>
    <p:sldId id="268" r:id="rId11"/>
    <p:sldId id="269" r:id="rId12"/>
    <p:sldId id="270" r:id="rId13"/>
    <p:sldId id="292" r:id="rId14"/>
    <p:sldId id="271" r:id="rId15"/>
    <p:sldId id="273" r:id="rId16"/>
    <p:sldId id="286" r:id="rId17"/>
    <p:sldId id="274" r:id="rId18"/>
    <p:sldId id="293" r:id="rId19"/>
    <p:sldId id="285" r:id="rId20"/>
    <p:sldId id="294" r:id="rId2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Standard inndeling" id="{F169B739-C340-45A2-BF72-78CDAEE621A5}">
          <p14:sldIdLst>
            <p14:sldId id="256"/>
            <p14:sldId id="295"/>
            <p14:sldId id="291"/>
            <p14:sldId id="288"/>
            <p14:sldId id="258"/>
            <p14:sldId id="261"/>
          </p14:sldIdLst>
        </p14:section>
        <p14:section name="Inndeling uten navn" id="{96F70385-98A1-48A6-9FFB-58C3D9FFCC04}">
          <p14:sldIdLst>
            <p14:sldId id="268"/>
            <p14:sldId id="269"/>
            <p14:sldId id="270"/>
            <p14:sldId id="292"/>
            <p14:sldId id="271"/>
            <p14:sldId id="273"/>
            <p14:sldId id="286"/>
            <p14:sldId id="274"/>
            <p14:sldId id="293"/>
            <p14:sldId id="285"/>
            <p14:sldId id="2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93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A4D9"/>
    <a:srgbClr val="C99EE5"/>
    <a:srgbClr val="FFAF02"/>
    <a:srgbClr val="D41574"/>
    <a:srgbClr val="B03172"/>
    <a:srgbClr val="FA4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AE9F0F-5748-48EB-B8D8-CB6F4FC0D261}" v="634" dt="2022-10-24T14:05:24.6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343" autoAdjust="0"/>
  </p:normalViewPr>
  <p:slideViewPr>
    <p:cSldViewPr snapToGrid="0">
      <p:cViewPr varScale="1">
        <p:scale>
          <a:sx n="92" d="100"/>
          <a:sy n="92" d="100"/>
        </p:scale>
        <p:origin x="756" y="66"/>
      </p:cViewPr>
      <p:guideLst>
        <p:guide orient="horz" pos="193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ndevadt, Marie Othilie" userId="6106ad26-5bda-4102-96fb-2eaa8e7e55a0" providerId="ADAL" clId="{2AAE9F0F-5748-48EB-B8D8-CB6F4FC0D261}"/>
    <pc:docChg chg="undo custSel addSld delSld modSld sldOrd addSection modSection">
      <pc:chgData name="Hundevadt, Marie Othilie" userId="6106ad26-5bda-4102-96fb-2eaa8e7e55a0" providerId="ADAL" clId="{2AAE9F0F-5748-48EB-B8D8-CB6F4FC0D261}" dt="2022-10-24T14:05:49.848" v="6913" actId="20577"/>
      <pc:docMkLst>
        <pc:docMk/>
      </pc:docMkLst>
      <pc:sldChg chg="addSp delSp modSp mod modAnim">
        <pc:chgData name="Hundevadt, Marie Othilie" userId="6106ad26-5bda-4102-96fb-2eaa8e7e55a0" providerId="ADAL" clId="{2AAE9F0F-5748-48EB-B8D8-CB6F4FC0D261}" dt="2022-10-24T10:46:38.060" v="5544"/>
        <pc:sldMkLst>
          <pc:docMk/>
          <pc:sldMk cId="0" sldId="256"/>
        </pc:sldMkLst>
        <pc:spChg chg="add del mod">
          <ac:chgData name="Hundevadt, Marie Othilie" userId="6106ad26-5bda-4102-96fb-2eaa8e7e55a0" providerId="ADAL" clId="{2AAE9F0F-5748-48EB-B8D8-CB6F4FC0D261}" dt="2022-10-17T08:14:59.112" v="52"/>
          <ac:spMkLst>
            <pc:docMk/>
            <pc:sldMk cId="0" sldId="256"/>
            <ac:spMk id="2" creationId="{21C00E3D-8841-44F1-B964-84DB1C32CA90}"/>
          </ac:spMkLst>
        </pc:spChg>
        <pc:spChg chg="add mod">
          <ac:chgData name="Hundevadt, Marie Othilie" userId="6106ad26-5bda-4102-96fb-2eaa8e7e55a0" providerId="ADAL" clId="{2AAE9F0F-5748-48EB-B8D8-CB6F4FC0D261}" dt="2022-10-24T08:53:25.890" v="4614" actId="2711"/>
          <ac:spMkLst>
            <pc:docMk/>
            <pc:sldMk cId="0" sldId="256"/>
            <ac:spMk id="3" creationId="{C640E3DA-701A-48F6-92CE-EAA527BA1BA7}"/>
          </ac:spMkLst>
        </pc:spChg>
        <pc:spChg chg="add del mod">
          <ac:chgData name="Hundevadt, Marie Othilie" userId="6106ad26-5bda-4102-96fb-2eaa8e7e55a0" providerId="ADAL" clId="{2AAE9F0F-5748-48EB-B8D8-CB6F4FC0D261}" dt="2022-10-17T08:28:19.812" v="502" actId="21"/>
          <ac:spMkLst>
            <pc:docMk/>
            <pc:sldMk cId="0" sldId="256"/>
            <ac:spMk id="11" creationId="{F90059B6-DD94-4302-B8E3-6E96F0A5DBF3}"/>
          </ac:spMkLst>
        </pc:spChg>
        <pc:spChg chg="mod">
          <ac:chgData name="Hundevadt, Marie Othilie" userId="6106ad26-5bda-4102-96fb-2eaa8e7e55a0" providerId="ADAL" clId="{2AAE9F0F-5748-48EB-B8D8-CB6F4FC0D261}" dt="2022-10-24T08:24:12.409" v="4078" actId="1076"/>
          <ac:spMkLst>
            <pc:docMk/>
            <pc:sldMk cId="0" sldId="256"/>
            <ac:spMk id="114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24T10:21:09.422" v="5239" actId="20577"/>
          <ac:spMkLst>
            <pc:docMk/>
            <pc:sldMk cId="0" sldId="256"/>
            <ac:spMk id="115" creationId="{00000000-0000-0000-0000-000000000000}"/>
          </ac:spMkLst>
        </pc:spChg>
        <pc:picChg chg="add mod modCrop">
          <ac:chgData name="Hundevadt, Marie Othilie" userId="6106ad26-5bda-4102-96fb-2eaa8e7e55a0" providerId="ADAL" clId="{2AAE9F0F-5748-48EB-B8D8-CB6F4FC0D261}" dt="2022-10-24T08:24:58.266" v="4086" actId="732"/>
          <ac:picMkLst>
            <pc:docMk/>
            <pc:sldMk cId="0" sldId="256"/>
            <ac:picMk id="2" creationId="{58E37452-926A-4BAD-983A-4C20AC4B8353}"/>
          </ac:picMkLst>
        </pc:picChg>
        <pc:picChg chg="add mod">
          <ac:chgData name="Hundevadt, Marie Othilie" userId="6106ad26-5bda-4102-96fb-2eaa8e7e55a0" providerId="ADAL" clId="{2AAE9F0F-5748-48EB-B8D8-CB6F4FC0D261}" dt="2022-10-24T10:46:26.241" v="5537" actId="1076"/>
          <ac:picMkLst>
            <pc:docMk/>
            <pc:sldMk cId="0" sldId="256"/>
            <ac:picMk id="4" creationId="{F33A93F5-8372-4B5A-AD4C-585B093FC78E}"/>
          </ac:picMkLst>
        </pc:picChg>
        <pc:picChg chg="mod ord modCrop">
          <ac:chgData name="Hundevadt, Marie Othilie" userId="6106ad26-5bda-4102-96fb-2eaa8e7e55a0" providerId="ADAL" clId="{2AAE9F0F-5748-48EB-B8D8-CB6F4FC0D261}" dt="2022-10-24T08:24:05.514" v="4076" actId="1076"/>
          <ac:picMkLst>
            <pc:docMk/>
            <pc:sldMk cId="0" sldId="256"/>
            <ac:picMk id="116" creationId="{00000000-0000-0000-0000-000000000000}"/>
          </ac:picMkLst>
        </pc:picChg>
        <pc:picChg chg="mod">
          <ac:chgData name="Hundevadt, Marie Othilie" userId="6106ad26-5bda-4102-96fb-2eaa8e7e55a0" providerId="ADAL" clId="{2AAE9F0F-5748-48EB-B8D8-CB6F4FC0D261}" dt="2022-10-24T08:25:11.112" v="4087" actId="1076"/>
          <ac:picMkLst>
            <pc:docMk/>
            <pc:sldMk cId="0" sldId="256"/>
            <ac:picMk id="117" creationId="{00000000-0000-0000-0000-000000000000}"/>
          </ac:picMkLst>
        </pc:picChg>
      </pc:sldChg>
      <pc:sldChg chg="addSp delSp modSp mod ord modAnim modNotesTx">
        <pc:chgData name="Hundevadt, Marie Othilie" userId="6106ad26-5bda-4102-96fb-2eaa8e7e55a0" providerId="ADAL" clId="{2AAE9F0F-5748-48EB-B8D8-CB6F4FC0D261}" dt="2022-10-24T13:42:07.048" v="6466" actId="20577"/>
        <pc:sldMkLst>
          <pc:docMk/>
          <pc:sldMk cId="0" sldId="257"/>
        </pc:sldMkLst>
        <pc:spChg chg="add mod">
          <ac:chgData name="Hundevadt, Marie Othilie" userId="6106ad26-5bda-4102-96fb-2eaa8e7e55a0" providerId="ADAL" clId="{2AAE9F0F-5748-48EB-B8D8-CB6F4FC0D261}" dt="2022-10-24T10:45:27.913" v="5529" actId="1076"/>
          <ac:spMkLst>
            <pc:docMk/>
            <pc:sldMk cId="0" sldId="257"/>
            <ac:spMk id="9" creationId="{4CCDE6CF-7C0B-4085-AFA2-9086BE9E16C6}"/>
          </ac:spMkLst>
        </pc:spChg>
        <pc:spChg chg="mod">
          <ac:chgData name="Hundevadt, Marie Othilie" userId="6106ad26-5bda-4102-96fb-2eaa8e7e55a0" providerId="ADAL" clId="{2AAE9F0F-5748-48EB-B8D8-CB6F4FC0D261}" dt="2022-10-24T10:45:16.822" v="5528" actId="400"/>
          <ac:spMkLst>
            <pc:docMk/>
            <pc:sldMk cId="0" sldId="257"/>
            <ac:spMk id="125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24T08:54:41.322" v="4652" actId="2711"/>
          <ac:spMkLst>
            <pc:docMk/>
            <pc:sldMk cId="0" sldId="257"/>
            <ac:spMk id="128" creationId="{00000000-0000-0000-0000-000000000000}"/>
          </ac:spMkLst>
        </pc:spChg>
        <pc:picChg chg="add del">
          <ac:chgData name="Hundevadt, Marie Othilie" userId="6106ad26-5bda-4102-96fb-2eaa8e7e55a0" providerId="ADAL" clId="{2AAE9F0F-5748-48EB-B8D8-CB6F4FC0D261}" dt="2022-10-24T10:21:35.828" v="5244"/>
          <ac:picMkLst>
            <pc:docMk/>
            <pc:sldMk cId="0" sldId="257"/>
            <ac:picMk id="2" creationId="{A46E6EF5-F0BA-4154-A0B7-6067481F8A1E}"/>
          </ac:picMkLst>
        </pc:picChg>
        <pc:picChg chg="add mod">
          <ac:chgData name="Hundevadt, Marie Othilie" userId="6106ad26-5bda-4102-96fb-2eaa8e7e55a0" providerId="ADAL" clId="{2AAE9F0F-5748-48EB-B8D8-CB6F4FC0D261}" dt="2022-10-24T10:40:01.258" v="5325" actId="1076"/>
          <ac:picMkLst>
            <pc:docMk/>
            <pc:sldMk cId="0" sldId="257"/>
            <ac:picMk id="3" creationId="{3715DFF9-2A8C-4DDF-95F7-DB643CC7E310}"/>
          </ac:picMkLst>
        </pc:picChg>
        <pc:picChg chg="del mod">
          <ac:chgData name="Hundevadt, Marie Othilie" userId="6106ad26-5bda-4102-96fb-2eaa8e7e55a0" providerId="ADAL" clId="{2AAE9F0F-5748-48EB-B8D8-CB6F4FC0D261}" dt="2022-10-24T10:42:30.342" v="5463" actId="21"/>
          <ac:picMkLst>
            <pc:docMk/>
            <pc:sldMk cId="0" sldId="257"/>
            <ac:picMk id="126" creationId="{00000000-0000-0000-0000-000000000000}"/>
          </ac:picMkLst>
        </pc:picChg>
        <pc:picChg chg="add del mod ord">
          <ac:chgData name="Hundevadt, Marie Othilie" userId="6106ad26-5bda-4102-96fb-2eaa8e7e55a0" providerId="ADAL" clId="{2AAE9F0F-5748-48EB-B8D8-CB6F4FC0D261}" dt="2022-10-24T10:42:21.361" v="5461" actId="688"/>
          <ac:picMkLst>
            <pc:docMk/>
            <pc:sldMk cId="0" sldId="257"/>
            <ac:picMk id="127" creationId="{00000000-0000-0000-0000-000000000000}"/>
          </ac:picMkLst>
        </pc:picChg>
      </pc:sldChg>
      <pc:sldChg chg="addSp delSp modSp mod delAnim modAnim">
        <pc:chgData name="Hundevadt, Marie Othilie" userId="6106ad26-5bda-4102-96fb-2eaa8e7e55a0" providerId="ADAL" clId="{2AAE9F0F-5748-48EB-B8D8-CB6F4FC0D261}" dt="2022-10-24T13:56:00.724" v="6521"/>
        <pc:sldMkLst>
          <pc:docMk/>
          <pc:sldMk cId="0" sldId="258"/>
        </pc:sldMkLst>
        <pc:spChg chg="add mod ord">
          <ac:chgData name="Hundevadt, Marie Othilie" userId="6106ad26-5bda-4102-96fb-2eaa8e7e55a0" providerId="ADAL" clId="{2AAE9F0F-5748-48EB-B8D8-CB6F4FC0D261}" dt="2022-10-24T13:55:37.461" v="6520" actId="1076"/>
          <ac:spMkLst>
            <pc:docMk/>
            <pc:sldMk cId="0" sldId="258"/>
            <ac:spMk id="6" creationId="{7ADA598E-8AFC-476D-B863-9EBACA26A921}"/>
          </ac:spMkLst>
        </pc:spChg>
        <pc:spChg chg="mod ord">
          <ac:chgData name="Hundevadt, Marie Othilie" userId="6106ad26-5bda-4102-96fb-2eaa8e7e55a0" providerId="ADAL" clId="{2AAE9F0F-5748-48EB-B8D8-CB6F4FC0D261}" dt="2022-10-24T13:55:10.758" v="6517" actId="113"/>
          <ac:spMkLst>
            <pc:docMk/>
            <pc:sldMk cId="0" sldId="258"/>
            <ac:spMk id="135" creationId="{00000000-0000-0000-0000-000000000000}"/>
          </ac:spMkLst>
        </pc:spChg>
        <pc:picChg chg="add mod modCrop">
          <ac:chgData name="Hundevadt, Marie Othilie" userId="6106ad26-5bda-4102-96fb-2eaa8e7e55a0" providerId="ADAL" clId="{2AAE9F0F-5748-48EB-B8D8-CB6F4FC0D261}" dt="2022-10-24T08:39:59.570" v="4178" actId="732"/>
          <ac:picMkLst>
            <pc:docMk/>
            <pc:sldMk cId="0" sldId="258"/>
            <ac:picMk id="2" creationId="{7F8CBB3E-C0E2-435A-841D-F7E68F5BDFCF}"/>
          </ac:picMkLst>
        </pc:picChg>
        <pc:picChg chg="del mod">
          <ac:chgData name="Hundevadt, Marie Othilie" userId="6106ad26-5bda-4102-96fb-2eaa8e7e55a0" providerId="ADAL" clId="{2AAE9F0F-5748-48EB-B8D8-CB6F4FC0D261}" dt="2022-10-17T18:43:16.306" v="2853" actId="478"/>
          <ac:picMkLst>
            <pc:docMk/>
            <pc:sldMk cId="0" sldId="258"/>
            <ac:picMk id="2" creationId="{85BB3925-F875-44D3-91D6-97DB47589729}"/>
          </ac:picMkLst>
        </pc:picChg>
        <pc:picChg chg="add del mod">
          <ac:chgData name="Hundevadt, Marie Othilie" userId="6106ad26-5bda-4102-96fb-2eaa8e7e55a0" providerId="ADAL" clId="{2AAE9F0F-5748-48EB-B8D8-CB6F4FC0D261}" dt="2022-10-17T08:27:42.257" v="482" actId="21"/>
          <ac:picMkLst>
            <pc:docMk/>
            <pc:sldMk cId="0" sldId="258"/>
            <ac:picMk id="3" creationId="{58878127-BAA1-4922-9F8B-8D231258B353}"/>
          </ac:picMkLst>
        </pc:picChg>
        <pc:picChg chg="add del mod ord modCrop">
          <ac:chgData name="Hundevadt, Marie Othilie" userId="6106ad26-5bda-4102-96fb-2eaa8e7e55a0" providerId="ADAL" clId="{2AAE9F0F-5748-48EB-B8D8-CB6F4FC0D261}" dt="2022-10-24T13:54:56.023" v="6515" actId="478"/>
          <ac:picMkLst>
            <pc:docMk/>
            <pc:sldMk cId="0" sldId="258"/>
            <ac:picMk id="3" creationId="{E231CC8C-8AC6-4743-A52A-6E856442F59E}"/>
          </ac:picMkLst>
        </pc:picChg>
        <pc:picChg chg="add mod">
          <ac:chgData name="Hundevadt, Marie Othilie" userId="6106ad26-5bda-4102-96fb-2eaa8e7e55a0" providerId="ADAL" clId="{2AAE9F0F-5748-48EB-B8D8-CB6F4FC0D261}" dt="2022-10-24T13:55:29.698" v="6519" actId="688"/>
          <ac:picMkLst>
            <pc:docMk/>
            <pc:sldMk cId="0" sldId="258"/>
            <ac:picMk id="4" creationId="{9364EBDB-660F-4948-97EE-7060668A68AD}"/>
          </ac:picMkLst>
        </pc:picChg>
        <pc:picChg chg="add del mod">
          <ac:chgData name="Hundevadt, Marie Othilie" userId="6106ad26-5bda-4102-96fb-2eaa8e7e55a0" providerId="ADAL" clId="{2AAE9F0F-5748-48EB-B8D8-CB6F4FC0D261}" dt="2022-10-24T08:29:15.909" v="4106" actId="478"/>
          <ac:picMkLst>
            <pc:docMk/>
            <pc:sldMk cId="0" sldId="258"/>
            <ac:picMk id="4" creationId="{9C8EB4AE-7E61-44BF-A527-BCB4C7CF54B8}"/>
          </ac:picMkLst>
        </pc:picChg>
        <pc:picChg chg="add del mod">
          <ac:chgData name="Hundevadt, Marie Othilie" userId="6106ad26-5bda-4102-96fb-2eaa8e7e55a0" providerId="ADAL" clId="{2AAE9F0F-5748-48EB-B8D8-CB6F4FC0D261}" dt="2022-10-17T08:27:50.656" v="484" actId="478"/>
          <ac:picMkLst>
            <pc:docMk/>
            <pc:sldMk cId="0" sldId="258"/>
            <ac:picMk id="5" creationId="{CDE359B3-FFCA-4BAB-AD2F-D77AD719D089}"/>
          </ac:picMkLst>
        </pc:picChg>
        <pc:picChg chg="add mod">
          <ac:chgData name="Hundevadt, Marie Othilie" userId="6106ad26-5bda-4102-96fb-2eaa8e7e55a0" providerId="ADAL" clId="{2AAE9F0F-5748-48EB-B8D8-CB6F4FC0D261}" dt="2022-10-24T08:37:11.934" v="4155" actId="1076"/>
          <ac:picMkLst>
            <pc:docMk/>
            <pc:sldMk cId="0" sldId="258"/>
            <ac:picMk id="5" creationId="{DE87D164-E820-41B3-A7B4-A18F68009275}"/>
          </ac:picMkLst>
        </pc:picChg>
        <pc:picChg chg="add mod">
          <ac:chgData name="Hundevadt, Marie Othilie" userId="6106ad26-5bda-4102-96fb-2eaa8e7e55a0" providerId="ADAL" clId="{2AAE9F0F-5748-48EB-B8D8-CB6F4FC0D261}" dt="2022-10-24T08:38:42.471" v="4163" actId="14100"/>
          <ac:picMkLst>
            <pc:docMk/>
            <pc:sldMk cId="0" sldId="258"/>
            <ac:picMk id="7" creationId="{3AF8CDF9-97A7-44F3-B8C3-4CE5A5DDA2EF}"/>
          </ac:picMkLst>
        </pc:picChg>
        <pc:picChg chg="add del mod modCrop">
          <ac:chgData name="Hundevadt, Marie Othilie" userId="6106ad26-5bda-4102-96fb-2eaa8e7e55a0" providerId="ADAL" clId="{2AAE9F0F-5748-48EB-B8D8-CB6F4FC0D261}" dt="2022-10-24T08:37:16.504" v="4157" actId="478"/>
          <ac:picMkLst>
            <pc:docMk/>
            <pc:sldMk cId="0" sldId="258"/>
            <ac:picMk id="8" creationId="{273AD71B-4CED-4A1E-A59D-2142F8A60938}"/>
          </ac:picMkLst>
        </pc:picChg>
        <pc:picChg chg="add mod modCrop">
          <ac:chgData name="Hundevadt, Marie Othilie" userId="6106ad26-5bda-4102-96fb-2eaa8e7e55a0" providerId="ADAL" clId="{2AAE9F0F-5748-48EB-B8D8-CB6F4FC0D261}" dt="2022-10-24T08:40:19.268" v="4181" actId="732"/>
          <ac:picMkLst>
            <pc:docMk/>
            <pc:sldMk cId="0" sldId="258"/>
            <ac:picMk id="9" creationId="{6CEB9F5C-7CAF-48EA-B3DD-961974B9D710}"/>
          </ac:picMkLst>
        </pc:picChg>
      </pc:sldChg>
      <pc:sldChg chg="addSp modSp mod modAnim modNotesTx">
        <pc:chgData name="Hundevadt, Marie Othilie" userId="6106ad26-5bda-4102-96fb-2eaa8e7e55a0" providerId="ADAL" clId="{2AAE9F0F-5748-48EB-B8D8-CB6F4FC0D261}" dt="2022-10-24T13:58:11.532" v="6659"/>
        <pc:sldMkLst>
          <pc:docMk/>
          <pc:sldMk cId="0" sldId="261"/>
        </pc:sldMkLst>
        <pc:spChg chg="add mod">
          <ac:chgData name="Hundevadt, Marie Othilie" userId="6106ad26-5bda-4102-96fb-2eaa8e7e55a0" providerId="ADAL" clId="{2AAE9F0F-5748-48EB-B8D8-CB6F4FC0D261}" dt="2022-10-24T13:58:01.696" v="6658" actId="688"/>
          <ac:spMkLst>
            <pc:docMk/>
            <pc:sldMk cId="0" sldId="261"/>
            <ac:spMk id="3" creationId="{80BBF163-2637-49AC-9E06-7E998C8A4915}"/>
          </ac:spMkLst>
        </pc:spChg>
        <pc:spChg chg="mod">
          <ac:chgData name="Hundevadt, Marie Othilie" userId="6106ad26-5bda-4102-96fb-2eaa8e7e55a0" providerId="ADAL" clId="{2AAE9F0F-5748-48EB-B8D8-CB6F4FC0D261}" dt="2022-10-17T08:37:45.551" v="913" actId="6549"/>
          <ac:spMkLst>
            <pc:docMk/>
            <pc:sldMk cId="0" sldId="261"/>
            <ac:spMk id="161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08:36:00.858" v="537" actId="20577"/>
          <ac:spMkLst>
            <pc:docMk/>
            <pc:sldMk cId="0" sldId="261"/>
            <ac:spMk id="164" creationId="{00000000-0000-0000-0000-000000000000}"/>
          </ac:spMkLst>
        </pc:spChg>
        <pc:picChg chg="add mod">
          <ac:chgData name="Hundevadt, Marie Othilie" userId="6106ad26-5bda-4102-96fb-2eaa8e7e55a0" providerId="ADAL" clId="{2AAE9F0F-5748-48EB-B8D8-CB6F4FC0D261}" dt="2022-10-24T08:42:41.718" v="4194" actId="1076"/>
          <ac:picMkLst>
            <pc:docMk/>
            <pc:sldMk cId="0" sldId="261"/>
            <ac:picMk id="2" creationId="{B0990E52-E1E0-493E-86F1-20F94D47E209}"/>
          </ac:picMkLst>
        </pc:picChg>
      </pc:sldChg>
      <pc:sldChg chg="modSp del mod">
        <pc:chgData name="Hundevadt, Marie Othilie" userId="6106ad26-5bda-4102-96fb-2eaa8e7e55a0" providerId="ADAL" clId="{2AAE9F0F-5748-48EB-B8D8-CB6F4FC0D261}" dt="2022-10-21T16:11:38.345" v="4044" actId="2696"/>
        <pc:sldMkLst>
          <pc:docMk/>
          <pc:sldMk cId="0" sldId="262"/>
        </pc:sldMkLst>
        <pc:spChg chg="mod">
          <ac:chgData name="Hundevadt, Marie Othilie" userId="6106ad26-5bda-4102-96fb-2eaa8e7e55a0" providerId="ADAL" clId="{2AAE9F0F-5748-48EB-B8D8-CB6F4FC0D261}" dt="2022-10-17T08:40:13.405" v="1175" actId="20577"/>
          <ac:spMkLst>
            <pc:docMk/>
            <pc:sldMk cId="0" sldId="262"/>
            <ac:spMk id="171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08:38:09.234" v="958" actId="20577"/>
          <ac:spMkLst>
            <pc:docMk/>
            <pc:sldMk cId="0" sldId="262"/>
            <ac:spMk id="177" creationId="{00000000-0000-0000-0000-000000000000}"/>
          </ac:spMkLst>
        </pc:spChg>
      </pc:sldChg>
      <pc:sldChg chg="modSp del mod">
        <pc:chgData name="Hundevadt, Marie Othilie" userId="6106ad26-5bda-4102-96fb-2eaa8e7e55a0" providerId="ADAL" clId="{2AAE9F0F-5748-48EB-B8D8-CB6F4FC0D261}" dt="2022-10-21T16:11:45.808" v="4045" actId="2696"/>
        <pc:sldMkLst>
          <pc:docMk/>
          <pc:sldMk cId="0" sldId="263"/>
        </pc:sldMkLst>
        <pc:spChg chg="mod">
          <ac:chgData name="Hundevadt, Marie Othilie" userId="6106ad26-5bda-4102-96fb-2eaa8e7e55a0" providerId="ADAL" clId="{2AAE9F0F-5748-48EB-B8D8-CB6F4FC0D261}" dt="2022-10-17T12:55:46.762" v="1210" actId="6549"/>
          <ac:spMkLst>
            <pc:docMk/>
            <pc:sldMk cId="0" sldId="263"/>
            <ac:spMk id="183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2:56:45.822" v="1395" actId="6549"/>
          <ac:spMkLst>
            <pc:docMk/>
            <pc:sldMk cId="0" sldId="263"/>
            <ac:spMk id="184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2:56:51.374" v="1396" actId="20577"/>
          <ac:spMkLst>
            <pc:docMk/>
            <pc:sldMk cId="0" sldId="263"/>
            <ac:spMk id="188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2:56:53.865" v="1397" actId="20577"/>
          <ac:spMkLst>
            <pc:docMk/>
            <pc:sldMk cId="0" sldId="263"/>
            <ac:spMk id="191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2:56:57.725" v="1399" actId="20577"/>
          <ac:spMkLst>
            <pc:docMk/>
            <pc:sldMk cId="0" sldId="263"/>
            <ac:spMk id="194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2:56:59.620" v="1400" actId="20577"/>
          <ac:spMkLst>
            <pc:docMk/>
            <pc:sldMk cId="0" sldId="263"/>
            <ac:spMk id="197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2:56:55.731" v="1398" actId="20577"/>
          <ac:spMkLst>
            <pc:docMk/>
            <pc:sldMk cId="0" sldId="263"/>
            <ac:spMk id="200" creationId="{00000000-0000-0000-0000-000000000000}"/>
          </ac:spMkLst>
        </pc:spChg>
      </pc:sldChg>
      <pc:sldChg chg="addSp modSp del mod">
        <pc:chgData name="Hundevadt, Marie Othilie" userId="6106ad26-5bda-4102-96fb-2eaa8e7e55a0" providerId="ADAL" clId="{2AAE9F0F-5748-48EB-B8D8-CB6F4FC0D261}" dt="2022-10-21T16:11:52.986" v="4046" actId="2696"/>
        <pc:sldMkLst>
          <pc:docMk/>
          <pc:sldMk cId="0" sldId="264"/>
        </pc:sldMkLst>
        <pc:spChg chg="add mod">
          <ac:chgData name="Hundevadt, Marie Othilie" userId="6106ad26-5bda-4102-96fb-2eaa8e7e55a0" providerId="ADAL" clId="{2AAE9F0F-5748-48EB-B8D8-CB6F4FC0D261}" dt="2022-10-17T13:05:42.689" v="1887" actId="1076"/>
          <ac:spMkLst>
            <pc:docMk/>
            <pc:sldMk cId="0" sldId="264"/>
            <ac:spMk id="28" creationId="{EDAA3BE9-04B3-4188-92EB-581B155F5AD7}"/>
          </ac:spMkLst>
        </pc:spChg>
        <pc:spChg chg="mod">
          <ac:chgData name="Hundevadt, Marie Othilie" userId="6106ad26-5bda-4102-96fb-2eaa8e7e55a0" providerId="ADAL" clId="{2AAE9F0F-5748-48EB-B8D8-CB6F4FC0D261}" dt="2022-10-17T13:04:12.109" v="1842"/>
          <ac:spMkLst>
            <pc:docMk/>
            <pc:sldMk cId="0" sldId="264"/>
            <ac:spMk id="30" creationId="{CADED194-C2B1-40A5-AABD-E38D100E6633}"/>
          </ac:spMkLst>
        </pc:spChg>
        <pc:spChg chg="add mod">
          <ac:chgData name="Hundevadt, Marie Othilie" userId="6106ad26-5bda-4102-96fb-2eaa8e7e55a0" providerId="ADAL" clId="{2AAE9F0F-5748-48EB-B8D8-CB6F4FC0D261}" dt="2022-10-17T13:06:53.438" v="1913" actId="1076"/>
          <ac:spMkLst>
            <pc:docMk/>
            <pc:sldMk cId="0" sldId="264"/>
            <ac:spMk id="32" creationId="{3F274961-DB3A-4D0A-B3E3-BCA3F80CFA7E}"/>
          </ac:spMkLst>
        </pc:spChg>
        <pc:spChg chg="mod">
          <ac:chgData name="Hundevadt, Marie Othilie" userId="6106ad26-5bda-4102-96fb-2eaa8e7e55a0" providerId="ADAL" clId="{2AAE9F0F-5748-48EB-B8D8-CB6F4FC0D261}" dt="2022-10-17T13:04:47.722" v="1856"/>
          <ac:spMkLst>
            <pc:docMk/>
            <pc:sldMk cId="0" sldId="264"/>
            <ac:spMk id="34" creationId="{0DC7BF43-AF44-4C22-B8D5-E73B2EE4ECF2}"/>
          </ac:spMkLst>
        </pc:spChg>
        <pc:spChg chg="mod">
          <ac:chgData name="Hundevadt, Marie Othilie" userId="6106ad26-5bda-4102-96fb-2eaa8e7e55a0" providerId="ADAL" clId="{2AAE9F0F-5748-48EB-B8D8-CB6F4FC0D261}" dt="2022-10-17T13:05:10.784" v="1863" actId="1076"/>
          <ac:spMkLst>
            <pc:docMk/>
            <pc:sldMk cId="0" sldId="264"/>
            <ac:spMk id="38" creationId="{133BF6B4-F7EB-4280-BE23-61B5157B7B9F}"/>
          </ac:spMkLst>
        </pc:spChg>
        <pc:spChg chg="add mod">
          <ac:chgData name="Hundevadt, Marie Othilie" userId="6106ad26-5bda-4102-96fb-2eaa8e7e55a0" providerId="ADAL" clId="{2AAE9F0F-5748-48EB-B8D8-CB6F4FC0D261}" dt="2022-10-17T13:06:44.432" v="1909" actId="1076"/>
          <ac:spMkLst>
            <pc:docMk/>
            <pc:sldMk cId="0" sldId="264"/>
            <ac:spMk id="39" creationId="{D92AEF66-F89D-463B-8F46-F02AC3D9472A}"/>
          </ac:spMkLst>
        </pc:spChg>
        <pc:spChg chg="mod">
          <ac:chgData name="Hundevadt, Marie Othilie" userId="6106ad26-5bda-4102-96fb-2eaa8e7e55a0" providerId="ADAL" clId="{2AAE9F0F-5748-48EB-B8D8-CB6F4FC0D261}" dt="2022-10-17T12:58:18.003" v="1454" actId="20577"/>
          <ac:spMkLst>
            <pc:docMk/>
            <pc:sldMk cId="0" sldId="264"/>
            <ac:spMk id="206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7:28.150" v="1950" actId="14100"/>
          <ac:spMkLst>
            <pc:docMk/>
            <pc:sldMk cId="0" sldId="264"/>
            <ac:spMk id="207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1:10.632" v="1734" actId="1076"/>
          <ac:spMkLst>
            <pc:docMk/>
            <pc:sldMk cId="0" sldId="264"/>
            <ac:spMk id="210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5:14.073" v="1864" actId="1076"/>
          <ac:spMkLst>
            <pc:docMk/>
            <pc:sldMk cId="0" sldId="264"/>
            <ac:spMk id="213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2:58.112" v="1800" actId="1076"/>
          <ac:spMkLst>
            <pc:docMk/>
            <pc:sldMk cId="0" sldId="264"/>
            <ac:spMk id="216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3:30.919" v="1823" actId="20577"/>
          <ac:spMkLst>
            <pc:docMk/>
            <pc:sldMk cId="0" sldId="264"/>
            <ac:spMk id="218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1:36.965" v="1751" actId="20577"/>
          <ac:spMkLst>
            <pc:docMk/>
            <pc:sldMk cId="0" sldId="264"/>
            <ac:spMk id="221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2:51.511" v="1798" actId="1076"/>
          <ac:spMkLst>
            <pc:docMk/>
            <pc:sldMk cId="0" sldId="264"/>
            <ac:spMk id="224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2:12.710" v="1769" actId="20577"/>
          <ac:spMkLst>
            <pc:docMk/>
            <pc:sldMk cId="0" sldId="264"/>
            <ac:spMk id="227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6:35.259" v="1905" actId="1076"/>
          <ac:spMkLst>
            <pc:docMk/>
            <pc:sldMk cId="0" sldId="264"/>
            <ac:spMk id="229" creationId="{00000000-0000-0000-0000-000000000000}"/>
          </ac:spMkLst>
        </pc:spChg>
        <pc:grpChg chg="add mod">
          <ac:chgData name="Hundevadt, Marie Othilie" userId="6106ad26-5bda-4102-96fb-2eaa8e7e55a0" providerId="ADAL" clId="{2AAE9F0F-5748-48EB-B8D8-CB6F4FC0D261}" dt="2022-10-17T13:06:57.408" v="1914" actId="1076"/>
          <ac:grpSpMkLst>
            <pc:docMk/>
            <pc:sldMk cId="0" sldId="264"/>
            <ac:grpSpMk id="29" creationId="{22455071-9E72-4B46-A703-D575963FE72D}"/>
          </ac:grpSpMkLst>
        </pc:grpChg>
        <pc:grpChg chg="add mod">
          <ac:chgData name="Hundevadt, Marie Othilie" userId="6106ad26-5bda-4102-96fb-2eaa8e7e55a0" providerId="ADAL" clId="{2AAE9F0F-5748-48EB-B8D8-CB6F4FC0D261}" dt="2022-10-17T13:06:47.566" v="1911" actId="1076"/>
          <ac:grpSpMkLst>
            <pc:docMk/>
            <pc:sldMk cId="0" sldId="264"/>
            <ac:grpSpMk id="33" creationId="{B99CB64D-80F8-4E48-978C-78122CF491BB}"/>
          </ac:grpSpMkLst>
        </pc:grpChg>
        <pc:grpChg chg="add mod">
          <ac:chgData name="Hundevadt, Marie Othilie" userId="6106ad26-5bda-4102-96fb-2eaa8e7e55a0" providerId="ADAL" clId="{2AAE9F0F-5748-48EB-B8D8-CB6F4FC0D261}" dt="2022-10-17T13:06:49.256" v="1912" actId="1076"/>
          <ac:grpSpMkLst>
            <pc:docMk/>
            <pc:sldMk cId="0" sldId="264"/>
            <ac:grpSpMk id="36" creationId="{C0B49066-0E1B-4055-A381-80FFDB69D3F7}"/>
          </ac:grpSpMkLst>
        </pc:grpChg>
        <pc:grpChg chg="mod">
          <ac:chgData name="Hundevadt, Marie Othilie" userId="6106ad26-5bda-4102-96fb-2eaa8e7e55a0" providerId="ADAL" clId="{2AAE9F0F-5748-48EB-B8D8-CB6F4FC0D261}" dt="2022-10-17T13:03:08.922" v="1803" actId="1076"/>
          <ac:grpSpMkLst>
            <pc:docMk/>
            <pc:sldMk cId="0" sldId="264"/>
            <ac:grpSpMk id="208" creationId="{00000000-0000-0000-0000-000000000000}"/>
          </ac:grpSpMkLst>
        </pc:grpChg>
        <pc:grpChg chg="mod">
          <ac:chgData name="Hundevadt, Marie Othilie" userId="6106ad26-5bda-4102-96fb-2eaa8e7e55a0" providerId="ADAL" clId="{2AAE9F0F-5748-48EB-B8D8-CB6F4FC0D261}" dt="2022-10-17T13:07:00.284" v="1915" actId="1076"/>
          <ac:grpSpMkLst>
            <pc:docMk/>
            <pc:sldMk cId="0" sldId="264"/>
            <ac:grpSpMk id="211" creationId="{00000000-0000-0000-0000-000000000000}"/>
          </ac:grpSpMkLst>
        </pc:grpChg>
        <pc:grpChg chg="mod">
          <ac:chgData name="Hundevadt, Marie Othilie" userId="6106ad26-5bda-4102-96fb-2eaa8e7e55a0" providerId="ADAL" clId="{2AAE9F0F-5748-48EB-B8D8-CB6F4FC0D261}" dt="2022-10-17T13:06:41.621" v="1908" actId="1076"/>
          <ac:grpSpMkLst>
            <pc:docMk/>
            <pc:sldMk cId="0" sldId="264"/>
            <ac:grpSpMk id="214" creationId="{00000000-0000-0000-0000-000000000000}"/>
          </ac:grpSpMkLst>
        </pc:grpChg>
        <pc:grpChg chg="mod">
          <ac:chgData name="Hundevadt, Marie Othilie" userId="6106ad26-5bda-4102-96fb-2eaa8e7e55a0" providerId="ADAL" clId="{2AAE9F0F-5748-48EB-B8D8-CB6F4FC0D261}" dt="2022-10-17T13:04:04.026" v="1839" actId="1076"/>
          <ac:grpSpMkLst>
            <pc:docMk/>
            <pc:sldMk cId="0" sldId="264"/>
            <ac:grpSpMk id="217" creationId="{00000000-0000-0000-0000-000000000000}"/>
          </ac:grpSpMkLst>
        </pc:grpChg>
        <pc:grpChg chg="mod">
          <ac:chgData name="Hundevadt, Marie Othilie" userId="6106ad26-5bda-4102-96fb-2eaa8e7e55a0" providerId="ADAL" clId="{2AAE9F0F-5748-48EB-B8D8-CB6F4FC0D261}" dt="2022-10-17T13:06:39.799" v="1907" actId="1076"/>
          <ac:grpSpMkLst>
            <pc:docMk/>
            <pc:sldMk cId="0" sldId="264"/>
            <ac:grpSpMk id="220" creationId="{00000000-0000-0000-0000-000000000000}"/>
          </ac:grpSpMkLst>
        </pc:grpChg>
        <pc:grpChg chg="mod">
          <ac:chgData name="Hundevadt, Marie Othilie" userId="6106ad26-5bda-4102-96fb-2eaa8e7e55a0" providerId="ADAL" clId="{2AAE9F0F-5748-48EB-B8D8-CB6F4FC0D261}" dt="2022-10-17T13:06:22.206" v="1901" actId="1076"/>
          <ac:grpSpMkLst>
            <pc:docMk/>
            <pc:sldMk cId="0" sldId="264"/>
            <ac:grpSpMk id="223" creationId="{00000000-0000-0000-0000-000000000000}"/>
          </ac:grpSpMkLst>
        </pc:grpChg>
        <pc:grpChg chg="mod">
          <ac:chgData name="Hundevadt, Marie Othilie" userId="6106ad26-5bda-4102-96fb-2eaa8e7e55a0" providerId="ADAL" clId="{2AAE9F0F-5748-48EB-B8D8-CB6F4FC0D261}" dt="2022-10-17T13:06:20.239" v="1900" actId="1076"/>
          <ac:grpSpMkLst>
            <pc:docMk/>
            <pc:sldMk cId="0" sldId="264"/>
            <ac:grpSpMk id="226" creationId="{00000000-0000-0000-0000-000000000000}"/>
          </ac:grpSpMkLst>
        </pc:grpChg>
        <pc:picChg chg="mod">
          <ac:chgData name="Hundevadt, Marie Othilie" userId="6106ad26-5bda-4102-96fb-2eaa8e7e55a0" providerId="ADAL" clId="{2AAE9F0F-5748-48EB-B8D8-CB6F4FC0D261}" dt="2022-10-17T13:04:12.109" v="1842"/>
          <ac:picMkLst>
            <pc:docMk/>
            <pc:sldMk cId="0" sldId="264"/>
            <ac:picMk id="31" creationId="{8272C765-5E36-45B0-816D-030C39816DAB}"/>
          </ac:picMkLst>
        </pc:picChg>
        <pc:picChg chg="mod">
          <ac:chgData name="Hundevadt, Marie Othilie" userId="6106ad26-5bda-4102-96fb-2eaa8e7e55a0" providerId="ADAL" clId="{2AAE9F0F-5748-48EB-B8D8-CB6F4FC0D261}" dt="2022-10-17T13:04:47.722" v="1856"/>
          <ac:picMkLst>
            <pc:docMk/>
            <pc:sldMk cId="0" sldId="264"/>
            <ac:picMk id="35" creationId="{651208DC-C469-404A-880B-605154553998}"/>
          </ac:picMkLst>
        </pc:picChg>
        <pc:picChg chg="mod">
          <ac:chgData name="Hundevadt, Marie Othilie" userId="6106ad26-5bda-4102-96fb-2eaa8e7e55a0" providerId="ADAL" clId="{2AAE9F0F-5748-48EB-B8D8-CB6F4FC0D261}" dt="2022-10-17T13:04:57.004" v="1858"/>
          <ac:picMkLst>
            <pc:docMk/>
            <pc:sldMk cId="0" sldId="264"/>
            <ac:picMk id="37" creationId="{6318A6CE-A603-410A-80D5-276508BC1E4A}"/>
          </ac:picMkLst>
        </pc:picChg>
        <pc:picChg chg="mod">
          <ac:chgData name="Hundevadt, Marie Othilie" userId="6106ad26-5bda-4102-96fb-2eaa8e7e55a0" providerId="ADAL" clId="{2AAE9F0F-5748-48EB-B8D8-CB6F4FC0D261}" dt="2022-10-17T13:06:37.335" v="1906" actId="1076"/>
          <ac:picMkLst>
            <pc:docMk/>
            <pc:sldMk cId="0" sldId="264"/>
            <ac:picMk id="230" creationId="{00000000-0000-0000-0000-000000000000}"/>
          </ac:picMkLst>
        </pc:picChg>
      </pc:sldChg>
      <pc:sldChg chg="del">
        <pc:chgData name="Hundevadt, Marie Othilie" userId="6106ad26-5bda-4102-96fb-2eaa8e7e55a0" providerId="ADAL" clId="{2AAE9F0F-5748-48EB-B8D8-CB6F4FC0D261}" dt="2022-10-21T16:11:55.841" v="4047" actId="2696"/>
        <pc:sldMkLst>
          <pc:docMk/>
          <pc:sldMk cId="0" sldId="265"/>
        </pc:sldMkLst>
      </pc:sldChg>
      <pc:sldChg chg="modSp del mod modNotesTx">
        <pc:chgData name="Hundevadt, Marie Othilie" userId="6106ad26-5bda-4102-96fb-2eaa8e7e55a0" providerId="ADAL" clId="{2AAE9F0F-5748-48EB-B8D8-CB6F4FC0D261}" dt="2022-10-21T16:11:58.722" v="4048" actId="2696"/>
        <pc:sldMkLst>
          <pc:docMk/>
          <pc:sldMk cId="0" sldId="266"/>
        </pc:sldMkLst>
        <pc:spChg chg="mod">
          <ac:chgData name="Hundevadt, Marie Othilie" userId="6106ad26-5bda-4102-96fb-2eaa8e7e55a0" providerId="ADAL" clId="{2AAE9F0F-5748-48EB-B8D8-CB6F4FC0D261}" dt="2022-10-17T13:08:22.327" v="2057" actId="20577"/>
          <ac:spMkLst>
            <pc:docMk/>
            <pc:sldMk cId="0" sldId="266"/>
            <ac:spMk id="248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8:41.077" v="2098" actId="20577"/>
          <ac:spMkLst>
            <pc:docMk/>
            <pc:sldMk cId="0" sldId="266"/>
            <ac:spMk id="249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8:50.741" v="2109" actId="14100"/>
          <ac:spMkLst>
            <pc:docMk/>
            <pc:sldMk cId="0" sldId="266"/>
            <ac:spMk id="250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8:54.216" v="2111" actId="20577"/>
          <ac:spMkLst>
            <pc:docMk/>
            <pc:sldMk cId="0" sldId="266"/>
            <ac:spMk id="251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08:35.406" v="2086" actId="20577"/>
          <ac:spMkLst>
            <pc:docMk/>
            <pc:sldMk cId="0" sldId="266"/>
            <ac:spMk id="252" creationId="{00000000-0000-0000-0000-000000000000}"/>
          </ac:spMkLst>
        </pc:spChg>
      </pc:sldChg>
      <pc:sldChg chg="del">
        <pc:chgData name="Hundevadt, Marie Othilie" userId="6106ad26-5bda-4102-96fb-2eaa8e7e55a0" providerId="ADAL" clId="{2AAE9F0F-5748-48EB-B8D8-CB6F4FC0D261}" dt="2022-10-21T16:12:01.602" v="4049" actId="2696"/>
        <pc:sldMkLst>
          <pc:docMk/>
          <pc:sldMk cId="0" sldId="267"/>
        </pc:sldMkLst>
      </pc:sldChg>
      <pc:sldChg chg="modSp mod modNotesTx">
        <pc:chgData name="Hundevadt, Marie Othilie" userId="6106ad26-5bda-4102-96fb-2eaa8e7e55a0" providerId="ADAL" clId="{2AAE9F0F-5748-48EB-B8D8-CB6F4FC0D261}" dt="2022-10-24T13:14:39.848" v="6448" actId="6549"/>
        <pc:sldMkLst>
          <pc:docMk/>
          <pc:sldMk cId="0" sldId="268"/>
        </pc:sldMkLst>
        <pc:spChg chg="mod">
          <ac:chgData name="Hundevadt, Marie Othilie" userId="6106ad26-5bda-4102-96fb-2eaa8e7e55a0" providerId="ADAL" clId="{2AAE9F0F-5748-48EB-B8D8-CB6F4FC0D261}" dt="2022-10-17T13:10:05.897" v="2144" actId="20577"/>
          <ac:spMkLst>
            <pc:docMk/>
            <pc:sldMk cId="0" sldId="268"/>
            <ac:spMk id="273" creationId="{00000000-0000-0000-0000-000000000000}"/>
          </ac:spMkLst>
        </pc:spChg>
      </pc:sldChg>
      <pc:sldChg chg="modSp mod modNotesTx">
        <pc:chgData name="Hundevadt, Marie Othilie" userId="6106ad26-5bda-4102-96fb-2eaa8e7e55a0" providerId="ADAL" clId="{2AAE9F0F-5748-48EB-B8D8-CB6F4FC0D261}" dt="2022-10-24T13:14:36.376" v="6447" actId="6549"/>
        <pc:sldMkLst>
          <pc:docMk/>
          <pc:sldMk cId="0" sldId="269"/>
        </pc:sldMkLst>
        <pc:spChg chg="mod">
          <ac:chgData name="Hundevadt, Marie Othilie" userId="6106ad26-5bda-4102-96fb-2eaa8e7e55a0" providerId="ADAL" clId="{2AAE9F0F-5748-48EB-B8D8-CB6F4FC0D261}" dt="2022-10-17T13:11:55.412" v="2476" actId="20577"/>
          <ac:spMkLst>
            <pc:docMk/>
            <pc:sldMk cId="0" sldId="269"/>
            <ac:spMk id="279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17T13:10:47.554" v="2238" actId="6549"/>
          <ac:spMkLst>
            <pc:docMk/>
            <pc:sldMk cId="0" sldId="269"/>
            <ac:spMk id="282" creationId="{00000000-0000-0000-0000-000000000000}"/>
          </ac:spMkLst>
        </pc:spChg>
      </pc:sldChg>
      <pc:sldChg chg="addSp delSp modSp mod">
        <pc:chgData name="Hundevadt, Marie Othilie" userId="6106ad26-5bda-4102-96fb-2eaa8e7e55a0" providerId="ADAL" clId="{2AAE9F0F-5748-48EB-B8D8-CB6F4FC0D261}" dt="2022-10-21T16:08:19.421" v="3994" actId="20577"/>
        <pc:sldMkLst>
          <pc:docMk/>
          <pc:sldMk cId="0" sldId="270"/>
        </pc:sldMkLst>
        <pc:spChg chg="add mod">
          <ac:chgData name="Hundevadt, Marie Othilie" userId="6106ad26-5bda-4102-96fb-2eaa8e7e55a0" providerId="ADAL" clId="{2AAE9F0F-5748-48EB-B8D8-CB6F4FC0D261}" dt="2022-10-17T13:41:37.910" v="2608" actId="208"/>
          <ac:spMkLst>
            <pc:docMk/>
            <pc:sldMk cId="0" sldId="270"/>
            <ac:spMk id="2" creationId="{1ECBA488-BB90-4B3D-990F-6F4559B7B849}"/>
          </ac:spMkLst>
        </pc:spChg>
        <pc:spChg chg="add mod">
          <ac:chgData name="Hundevadt, Marie Othilie" userId="6106ad26-5bda-4102-96fb-2eaa8e7e55a0" providerId="ADAL" clId="{2AAE9F0F-5748-48EB-B8D8-CB6F4FC0D261}" dt="2022-10-17T13:42:28.155" v="2632" actId="14100"/>
          <ac:spMkLst>
            <pc:docMk/>
            <pc:sldMk cId="0" sldId="270"/>
            <ac:spMk id="3" creationId="{745C72E2-B27A-4475-8BF5-C77A01EED926}"/>
          </ac:spMkLst>
        </pc:spChg>
        <pc:spChg chg="add mod">
          <ac:chgData name="Hundevadt, Marie Othilie" userId="6106ad26-5bda-4102-96fb-2eaa8e7e55a0" providerId="ADAL" clId="{2AAE9F0F-5748-48EB-B8D8-CB6F4FC0D261}" dt="2022-10-17T13:42:53.157" v="2666" actId="14100"/>
          <ac:spMkLst>
            <pc:docMk/>
            <pc:sldMk cId="0" sldId="270"/>
            <ac:spMk id="4" creationId="{FB30AA9A-E909-404E-8C62-F39946D5E481}"/>
          </ac:spMkLst>
        </pc:spChg>
        <pc:spChg chg="add mod">
          <ac:chgData name="Hundevadt, Marie Othilie" userId="6106ad26-5bda-4102-96fb-2eaa8e7e55a0" providerId="ADAL" clId="{2AAE9F0F-5748-48EB-B8D8-CB6F4FC0D261}" dt="2022-10-21T16:04:23.478" v="3717" actId="14100"/>
          <ac:spMkLst>
            <pc:docMk/>
            <pc:sldMk cId="0" sldId="270"/>
            <ac:spMk id="5" creationId="{6E518E1E-EB63-462D-9029-F5778D8171C7}"/>
          </ac:spMkLst>
        </pc:spChg>
        <pc:spChg chg="add del mod">
          <ac:chgData name="Hundevadt, Marie Othilie" userId="6106ad26-5bda-4102-96fb-2eaa8e7e55a0" providerId="ADAL" clId="{2AAE9F0F-5748-48EB-B8D8-CB6F4FC0D261}" dt="2022-10-17T13:43:18.225" v="2669" actId="478"/>
          <ac:spMkLst>
            <pc:docMk/>
            <pc:sldMk cId="0" sldId="270"/>
            <ac:spMk id="5" creationId="{D112256E-33E5-467A-B518-B12840BAF650}"/>
          </ac:spMkLst>
        </pc:spChg>
        <pc:spChg chg="add mod">
          <ac:chgData name="Hundevadt, Marie Othilie" userId="6106ad26-5bda-4102-96fb-2eaa8e7e55a0" providerId="ADAL" clId="{2AAE9F0F-5748-48EB-B8D8-CB6F4FC0D261}" dt="2022-10-17T13:45:05.593" v="2701" actId="1076"/>
          <ac:spMkLst>
            <pc:docMk/>
            <pc:sldMk cId="0" sldId="270"/>
            <ac:spMk id="6" creationId="{7B2551D7-7910-4DBC-B6F4-621DBABA1AB7}"/>
          </ac:spMkLst>
        </pc:spChg>
        <pc:spChg chg="add mod">
          <ac:chgData name="Hundevadt, Marie Othilie" userId="6106ad26-5bda-4102-96fb-2eaa8e7e55a0" providerId="ADAL" clId="{2AAE9F0F-5748-48EB-B8D8-CB6F4FC0D261}" dt="2022-10-17T13:45:14.280" v="2702" actId="1076"/>
          <ac:spMkLst>
            <pc:docMk/>
            <pc:sldMk cId="0" sldId="270"/>
            <ac:spMk id="7" creationId="{59182B01-EBB2-4FF7-944D-A489D4966611}"/>
          </ac:spMkLst>
        </pc:spChg>
        <pc:spChg chg="add mod">
          <ac:chgData name="Hundevadt, Marie Othilie" userId="6106ad26-5bda-4102-96fb-2eaa8e7e55a0" providerId="ADAL" clId="{2AAE9F0F-5748-48EB-B8D8-CB6F4FC0D261}" dt="2022-10-17T13:46:58.978" v="2735" actId="14100"/>
          <ac:spMkLst>
            <pc:docMk/>
            <pc:sldMk cId="0" sldId="270"/>
            <ac:spMk id="8" creationId="{7D2A47D1-A794-4710-AFD9-A2F31C8D89A0}"/>
          </ac:spMkLst>
        </pc:spChg>
        <pc:spChg chg="add mod">
          <ac:chgData name="Hundevadt, Marie Othilie" userId="6106ad26-5bda-4102-96fb-2eaa8e7e55a0" providerId="ADAL" clId="{2AAE9F0F-5748-48EB-B8D8-CB6F4FC0D261}" dt="2022-10-17T13:41:58.086" v="2611" actId="1076"/>
          <ac:spMkLst>
            <pc:docMk/>
            <pc:sldMk cId="0" sldId="270"/>
            <ac:spMk id="9" creationId="{214E7D38-3B2D-4CAF-BA5F-A7A60A247D85}"/>
          </ac:spMkLst>
        </pc:spChg>
        <pc:spChg chg="add mod">
          <ac:chgData name="Hundevadt, Marie Othilie" userId="6106ad26-5bda-4102-96fb-2eaa8e7e55a0" providerId="ADAL" clId="{2AAE9F0F-5748-48EB-B8D8-CB6F4FC0D261}" dt="2022-10-17T13:46:47.889" v="2734" actId="1076"/>
          <ac:spMkLst>
            <pc:docMk/>
            <pc:sldMk cId="0" sldId="270"/>
            <ac:spMk id="10" creationId="{3A5CB642-7501-492D-889B-BA4ACA5F13CF}"/>
          </ac:spMkLst>
        </pc:spChg>
        <pc:spChg chg="add mod">
          <ac:chgData name="Hundevadt, Marie Othilie" userId="6106ad26-5bda-4102-96fb-2eaa8e7e55a0" providerId="ADAL" clId="{2AAE9F0F-5748-48EB-B8D8-CB6F4FC0D261}" dt="2022-10-17T13:47:56.613" v="2749" actId="1076"/>
          <ac:spMkLst>
            <pc:docMk/>
            <pc:sldMk cId="0" sldId="270"/>
            <ac:spMk id="11" creationId="{1144F708-AB4B-447F-93B3-603D0388531E}"/>
          </ac:spMkLst>
        </pc:spChg>
        <pc:spChg chg="add mod">
          <ac:chgData name="Hundevadt, Marie Othilie" userId="6106ad26-5bda-4102-96fb-2eaa8e7e55a0" providerId="ADAL" clId="{2AAE9F0F-5748-48EB-B8D8-CB6F4FC0D261}" dt="2022-10-17T13:49:13.192" v="2770" actId="1076"/>
          <ac:spMkLst>
            <pc:docMk/>
            <pc:sldMk cId="0" sldId="270"/>
            <ac:spMk id="12" creationId="{99E0ACD4-7B51-47E9-B4F7-1D27B63193F8}"/>
          </ac:spMkLst>
        </pc:spChg>
        <pc:spChg chg="add mod">
          <ac:chgData name="Hundevadt, Marie Othilie" userId="6106ad26-5bda-4102-96fb-2eaa8e7e55a0" providerId="ADAL" clId="{2AAE9F0F-5748-48EB-B8D8-CB6F4FC0D261}" dt="2022-10-17T13:49:04.590" v="2769" actId="207"/>
          <ac:spMkLst>
            <pc:docMk/>
            <pc:sldMk cId="0" sldId="270"/>
            <ac:spMk id="13" creationId="{972ED913-5108-4E7C-A855-3BBD64FC3A29}"/>
          </ac:spMkLst>
        </pc:spChg>
        <pc:spChg chg="add mod">
          <ac:chgData name="Hundevadt, Marie Othilie" userId="6106ad26-5bda-4102-96fb-2eaa8e7e55a0" providerId="ADAL" clId="{2AAE9F0F-5748-48EB-B8D8-CB6F4FC0D261}" dt="2022-10-21T16:04:48.708" v="3747" actId="207"/>
          <ac:spMkLst>
            <pc:docMk/>
            <pc:sldMk cId="0" sldId="270"/>
            <ac:spMk id="14" creationId="{3B000A1E-7C69-492E-A4BD-5D3F39C1D2A5}"/>
          </ac:spMkLst>
        </pc:spChg>
        <pc:spChg chg="add mod">
          <ac:chgData name="Hundevadt, Marie Othilie" userId="6106ad26-5bda-4102-96fb-2eaa8e7e55a0" providerId="ADAL" clId="{2AAE9F0F-5748-48EB-B8D8-CB6F4FC0D261}" dt="2022-10-21T16:05:20.432" v="3757" actId="20577"/>
          <ac:spMkLst>
            <pc:docMk/>
            <pc:sldMk cId="0" sldId="270"/>
            <ac:spMk id="15" creationId="{49673F64-C393-4C93-8F1E-62061305D4EA}"/>
          </ac:spMkLst>
        </pc:spChg>
        <pc:spChg chg="add mod">
          <ac:chgData name="Hundevadt, Marie Othilie" userId="6106ad26-5bda-4102-96fb-2eaa8e7e55a0" providerId="ADAL" clId="{2AAE9F0F-5748-48EB-B8D8-CB6F4FC0D261}" dt="2022-10-21T16:05:37.440" v="3765" actId="20577"/>
          <ac:spMkLst>
            <pc:docMk/>
            <pc:sldMk cId="0" sldId="270"/>
            <ac:spMk id="16" creationId="{3671F867-C5AA-43C2-83E2-366B28B549E0}"/>
          </ac:spMkLst>
        </pc:spChg>
        <pc:spChg chg="add mod">
          <ac:chgData name="Hundevadt, Marie Othilie" userId="6106ad26-5bda-4102-96fb-2eaa8e7e55a0" providerId="ADAL" clId="{2AAE9F0F-5748-48EB-B8D8-CB6F4FC0D261}" dt="2022-10-21T16:05:52.314" v="3779" actId="20577"/>
          <ac:spMkLst>
            <pc:docMk/>
            <pc:sldMk cId="0" sldId="270"/>
            <ac:spMk id="17" creationId="{92CFD9FE-C39D-4A16-A24A-E1E3B1187F9F}"/>
          </ac:spMkLst>
        </pc:spChg>
        <pc:spChg chg="add mod">
          <ac:chgData name="Hundevadt, Marie Othilie" userId="6106ad26-5bda-4102-96fb-2eaa8e7e55a0" providerId="ADAL" clId="{2AAE9F0F-5748-48EB-B8D8-CB6F4FC0D261}" dt="2022-10-21T16:06:15.167" v="3788" actId="14100"/>
          <ac:spMkLst>
            <pc:docMk/>
            <pc:sldMk cId="0" sldId="270"/>
            <ac:spMk id="18" creationId="{33C73F9D-0D65-4DB9-8F12-01684DEC875D}"/>
          </ac:spMkLst>
        </pc:spChg>
        <pc:spChg chg="add mod">
          <ac:chgData name="Hundevadt, Marie Othilie" userId="6106ad26-5bda-4102-96fb-2eaa8e7e55a0" providerId="ADAL" clId="{2AAE9F0F-5748-48EB-B8D8-CB6F4FC0D261}" dt="2022-10-21T16:06:29.937" v="3798" actId="14100"/>
          <ac:spMkLst>
            <pc:docMk/>
            <pc:sldMk cId="0" sldId="270"/>
            <ac:spMk id="19" creationId="{BCBA8D55-CCA9-40C5-B4AB-415EE2111904}"/>
          </ac:spMkLst>
        </pc:spChg>
        <pc:spChg chg="add mod">
          <ac:chgData name="Hundevadt, Marie Othilie" userId="6106ad26-5bda-4102-96fb-2eaa8e7e55a0" providerId="ADAL" clId="{2AAE9F0F-5748-48EB-B8D8-CB6F4FC0D261}" dt="2022-10-21T16:07:38.744" v="3966" actId="20577"/>
          <ac:spMkLst>
            <pc:docMk/>
            <pc:sldMk cId="0" sldId="270"/>
            <ac:spMk id="20" creationId="{F779AB03-EEC0-45FA-ABB6-89480817AF8E}"/>
          </ac:spMkLst>
        </pc:spChg>
        <pc:spChg chg="add mod">
          <ac:chgData name="Hundevadt, Marie Othilie" userId="6106ad26-5bda-4102-96fb-2eaa8e7e55a0" providerId="ADAL" clId="{2AAE9F0F-5748-48EB-B8D8-CB6F4FC0D261}" dt="2022-10-21T16:08:02.371" v="3979" actId="207"/>
          <ac:spMkLst>
            <pc:docMk/>
            <pc:sldMk cId="0" sldId="270"/>
            <ac:spMk id="21" creationId="{5FF5C857-4307-4924-9568-E07B4EE846B8}"/>
          </ac:spMkLst>
        </pc:spChg>
        <pc:spChg chg="add mod">
          <ac:chgData name="Hundevadt, Marie Othilie" userId="6106ad26-5bda-4102-96fb-2eaa8e7e55a0" providerId="ADAL" clId="{2AAE9F0F-5748-48EB-B8D8-CB6F4FC0D261}" dt="2022-10-21T16:08:19.421" v="3994" actId="20577"/>
          <ac:spMkLst>
            <pc:docMk/>
            <pc:sldMk cId="0" sldId="270"/>
            <ac:spMk id="22" creationId="{11D728E3-8508-4200-AB1A-35A9731C6AF6}"/>
          </ac:spMkLst>
        </pc:spChg>
        <pc:spChg chg="mod">
          <ac:chgData name="Hundevadt, Marie Othilie" userId="6106ad26-5bda-4102-96fb-2eaa8e7e55a0" providerId="ADAL" clId="{2AAE9F0F-5748-48EB-B8D8-CB6F4FC0D261}" dt="2022-10-21T16:07:02.524" v="3894" actId="20577"/>
          <ac:spMkLst>
            <pc:docMk/>
            <pc:sldMk cId="0" sldId="270"/>
            <ac:spMk id="288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21T15:43:25.834" v="2862" actId="14100"/>
          <ac:spMkLst>
            <pc:docMk/>
            <pc:sldMk cId="0" sldId="270"/>
            <ac:spMk id="291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21T15:43:34.001" v="2883" actId="20577"/>
          <ac:spMkLst>
            <pc:docMk/>
            <pc:sldMk cId="0" sldId="270"/>
            <ac:spMk id="292" creationId="{00000000-0000-0000-0000-000000000000}"/>
          </ac:spMkLst>
        </pc:spChg>
        <pc:picChg chg="mod">
          <ac:chgData name="Hundevadt, Marie Othilie" userId="6106ad26-5bda-4102-96fb-2eaa8e7e55a0" providerId="ADAL" clId="{2AAE9F0F-5748-48EB-B8D8-CB6F4FC0D261}" dt="2022-10-17T13:39:11.433" v="2502" actId="1076"/>
          <ac:picMkLst>
            <pc:docMk/>
            <pc:sldMk cId="0" sldId="270"/>
            <ac:picMk id="289" creationId="{00000000-0000-0000-0000-000000000000}"/>
          </ac:picMkLst>
        </pc:picChg>
        <pc:picChg chg="mod">
          <ac:chgData name="Hundevadt, Marie Othilie" userId="6106ad26-5bda-4102-96fb-2eaa8e7e55a0" providerId="ADAL" clId="{2AAE9F0F-5748-48EB-B8D8-CB6F4FC0D261}" dt="2022-10-17T13:51:38.254" v="2771" actId="1076"/>
          <ac:picMkLst>
            <pc:docMk/>
            <pc:sldMk cId="0" sldId="270"/>
            <ac:picMk id="290" creationId="{00000000-0000-0000-0000-000000000000}"/>
          </ac:picMkLst>
        </pc:picChg>
      </pc:sldChg>
      <pc:sldChg chg="addSp delSp modSp mod modNotesTx">
        <pc:chgData name="Hundevadt, Marie Othilie" userId="6106ad26-5bda-4102-96fb-2eaa8e7e55a0" providerId="ADAL" clId="{2AAE9F0F-5748-48EB-B8D8-CB6F4FC0D261}" dt="2022-10-24T13:14:16.672" v="6446" actId="6549"/>
        <pc:sldMkLst>
          <pc:docMk/>
          <pc:sldMk cId="0" sldId="271"/>
        </pc:sldMkLst>
        <pc:spChg chg="add mod">
          <ac:chgData name="Hundevadt, Marie Othilie" userId="6106ad26-5bda-4102-96fb-2eaa8e7e55a0" providerId="ADAL" clId="{2AAE9F0F-5748-48EB-B8D8-CB6F4FC0D261}" dt="2022-10-21T16:02:04.257" v="3647" actId="1076"/>
          <ac:spMkLst>
            <pc:docMk/>
            <pc:sldMk cId="0" sldId="271"/>
            <ac:spMk id="2" creationId="{CBDDE194-67A1-49B9-97DC-C0D227DC5BA8}"/>
          </ac:spMkLst>
        </pc:spChg>
        <pc:spChg chg="add mod">
          <ac:chgData name="Hundevadt, Marie Othilie" userId="6106ad26-5bda-4102-96fb-2eaa8e7e55a0" providerId="ADAL" clId="{2AAE9F0F-5748-48EB-B8D8-CB6F4FC0D261}" dt="2022-10-21T16:03:02.930" v="3693" actId="20577"/>
          <ac:spMkLst>
            <pc:docMk/>
            <pc:sldMk cId="0" sldId="271"/>
            <ac:spMk id="3" creationId="{D14FA3B0-073B-4220-ACCD-AB7D35C6839D}"/>
          </ac:spMkLst>
        </pc:spChg>
        <pc:spChg chg="mod">
          <ac:chgData name="Hundevadt, Marie Othilie" userId="6106ad26-5bda-4102-96fb-2eaa8e7e55a0" providerId="ADAL" clId="{2AAE9F0F-5748-48EB-B8D8-CB6F4FC0D261}" dt="2022-10-21T16:01:03.552" v="3613" actId="20577"/>
          <ac:spMkLst>
            <pc:docMk/>
            <pc:sldMk cId="0" sldId="271"/>
            <ac:spMk id="298" creationId="{00000000-0000-0000-0000-000000000000}"/>
          </ac:spMkLst>
        </pc:spChg>
        <pc:spChg chg="del mod">
          <ac:chgData name="Hundevadt, Marie Othilie" userId="6106ad26-5bda-4102-96fb-2eaa8e7e55a0" providerId="ADAL" clId="{2AAE9F0F-5748-48EB-B8D8-CB6F4FC0D261}" dt="2022-10-21T16:01:19.662" v="3615" actId="478"/>
          <ac:spMkLst>
            <pc:docMk/>
            <pc:sldMk cId="0" sldId="271"/>
            <ac:spMk id="300" creationId="{00000000-0000-0000-0000-000000000000}"/>
          </ac:spMkLst>
        </pc:spChg>
      </pc:sldChg>
      <pc:sldChg chg="del">
        <pc:chgData name="Hundevadt, Marie Othilie" userId="6106ad26-5bda-4102-96fb-2eaa8e7e55a0" providerId="ADAL" clId="{2AAE9F0F-5748-48EB-B8D8-CB6F4FC0D261}" dt="2022-10-21T16:00:34.043" v="3571" actId="2696"/>
        <pc:sldMkLst>
          <pc:docMk/>
          <pc:sldMk cId="0" sldId="272"/>
        </pc:sldMkLst>
      </pc:sldChg>
      <pc:sldChg chg="addSp delSp modSp mod delAnim modAnim modNotesTx">
        <pc:chgData name="Hundevadt, Marie Othilie" userId="6106ad26-5bda-4102-96fb-2eaa8e7e55a0" providerId="ADAL" clId="{2AAE9F0F-5748-48EB-B8D8-CB6F4FC0D261}" dt="2022-10-24T14:05:24.671" v="6872" actId="20577"/>
        <pc:sldMkLst>
          <pc:docMk/>
          <pc:sldMk cId="0" sldId="273"/>
        </pc:sldMkLst>
        <pc:spChg chg="add mod">
          <ac:chgData name="Hundevadt, Marie Othilie" userId="6106ad26-5bda-4102-96fb-2eaa8e7e55a0" providerId="ADAL" clId="{2AAE9F0F-5748-48EB-B8D8-CB6F4FC0D261}" dt="2022-10-24T14:04:08.633" v="6858" actId="688"/>
          <ac:spMkLst>
            <pc:docMk/>
            <pc:sldMk cId="0" sldId="273"/>
            <ac:spMk id="2" creationId="{2F6B7898-630F-4999-B6AE-7C72389D2034}"/>
          </ac:spMkLst>
        </pc:spChg>
        <pc:spChg chg="add mod">
          <ac:chgData name="Hundevadt, Marie Othilie" userId="6106ad26-5bda-4102-96fb-2eaa8e7e55a0" providerId="ADAL" clId="{2AAE9F0F-5748-48EB-B8D8-CB6F4FC0D261}" dt="2022-10-24T11:17:44.283" v="5838" actId="20577"/>
          <ac:spMkLst>
            <pc:docMk/>
            <pc:sldMk cId="0" sldId="273"/>
            <ac:spMk id="8" creationId="{E3FD8B03-70AB-4659-A7A5-CD1D2626DBD6}"/>
          </ac:spMkLst>
        </pc:spChg>
        <pc:spChg chg="add mod">
          <ac:chgData name="Hundevadt, Marie Othilie" userId="6106ad26-5bda-4102-96fb-2eaa8e7e55a0" providerId="ADAL" clId="{2AAE9F0F-5748-48EB-B8D8-CB6F4FC0D261}" dt="2022-10-24T11:19:10.064" v="5900" actId="20577"/>
          <ac:spMkLst>
            <pc:docMk/>
            <pc:sldMk cId="0" sldId="273"/>
            <ac:spMk id="12" creationId="{C6820CB3-D611-467E-A1F6-CD68E74E964B}"/>
          </ac:spMkLst>
        </pc:spChg>
        <pc:spChg chg="mod">
          <ac:chgData name="Hundevadt, Marie Othilie" userId="6106ad26-5bda-4102-96fb-2eaa8e7e55a0" providerId="ADAL" clId="{2AAE9F0F-5748-48EB-B8D8-CB6F4FC0D261}" dt="2022-10-24T14:05:24.671" v="6872" actId="20577"/>
          <ac:spMkLst>
            <pc:docMk/>
            <pc:sldMk cId="0" sldId="273"/>
            <ac:spMk id="316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24T11:17:58.072" v="5884" actId="20577"/>
          <ac:spMkLst>
            <pc:docMk/>
            <pc:sldMk cId="0" sldId="273"/>
            <ac:spMk id="318" creationId="{00000000-0000-0000-0000-000000000000}"/>
          </ac:spMkLst>
        </pc:spChg>
        <pc:picChg chg="add mod ord modCrop">
          <ac:chgData name="Hundevadt, Marie Othilie" userId="6106ad26-5bda-4102-96fb-2eaa8e7e55a0" providerId="ADAL" clId="{2AAE9F0F-5748-48EB-B8D8-CB6F4FC0D261}" dt="2022-10-24T11:27:45.737" v="6094" actId="14100"/>
          <ac:picMkLst>
            <pc:docMk/>
            <pc:sldMk cId="0" sldId="273"/>
            <ac:picMk id="3" creationId="{A7DC46DE-F6B8-4A7A-98D3-D90BA3B4AC81}"/>
          </ac:picMkLst>
        </pc:picChg>
        <pc:picChg chg="add del mod modCrop">
          <ac:chgData name="Hundevadt, Marie Othilie" userId="6106ad26-5bda-4102-96fb-2eaa8e7e55a0" providerId="ADAL" clId="{2AAE9F0F-5748-48EB-B8D8-CB6F4FC0D261}" dt="2022-10-24T11:27:29.787" v="6090" actId="478"/>
          <ac:picMkLst>
            <pc:docMk/>
            <pc:sldMk cId="0" sldId="273"/>
            <ac:picMk id="4" creationId="{BA5FE50D-8BD6-4A6C-9709-9721D2B8AF68}"/>
          </ac:picMkLst>
        </pc:picChg>
        <pc:picChg chg="add mod">
          <ac:chgData name="Hundevadt, Marie Othilie" userId="6106ad26-5bda-4102-96fb-2eaa8e7e55a0" providerId="ADAL" clId="{2AAE9F0F-5748-48EB-B8D8-CB6F4FC0D261}" dt="2022-10-24T11:21:29.338" v="6057" actId="1076"/>
          <ac:picMkLst>
            <pc:docMk/>
            <pc:sldMk cId="0" sldId="273"/>
            <ac:picMk id="5" creationId="{ECCE6029-5355-4FA8-8C0E-92B3E654BB3B}"/>
          </ac:picMkLst>
        </pc:picChg>
        <pc:picChg chg="add mod ord modCrop">
          <ac:chgData name="Hundevadt, Marie Othilie" userId="6106ad26-5bda-4102-96fb-2eaa8e7e55a0" providerId="ADAL" clId="{2AAE9F0F-5748-48EB-B8D8-CB6F4FC0D261}" dt="2022-10-24T11:27:36.697" v="6091" actId="1076"/>
          <ac:picMkLst>
            <pc:docMk/>
            <pc:sldMk cId="0" sldId="273"/>
            <ac:picMk id="6" creationId="{BF2F7863-8F56-49DC-9562-86BD0CE81304}"/>
          </ac:picMkLst>
        </pc:picChg>
        <pc:picChg chg="add mod">
          <ac:chgData name="Hundevadt, Marie Othilie" userId="6106ad26-5bda-4102-96fb-2eaa8e7e55a0" providerId="ADAL" clId="{2AAE9F0F-5748-48EB-B8D8-CB6F4FC0D261}" dt="2022-10-24T11:22:37.967" v="6066" actId="1076"/>
          <ac:picMkLst>
            <pc:docMk/>
            <pc:sldMk cId="0" sldId="273"/>
            <ac:picMk id="7" creationId="{B3DBA44A-C9E5-49AB-B8A1-F8A28A01BB84}"/>
          </ac:picMkLst>
        </pc:picChg>
        <pc:picChg chg="add mod">
          <ac:chgData name="Hundevadt, Marie Othilie" userId="6106ad26-5bda-4102-96fb-2eaa8e7e55a0" providerId="ADAL" clId="{2AAE9F0F-5748-48EB-B8D8-CB6F4FC0D261}" dt="2022-10-24T11:27:54.168" v="6096" actId="1076"/>
          <ac:picMkLst>
            <pc:docMk/>
            <pc:sldMk cId="0" sldId="273"/>
            <ac:picMk id="9" creationId="{392F11CF-9F30-424E-A527-8FD5C5B02687}"/>
          </ac:picMkLst>
        </pc:picChg>
        <pc:picChg chg="add mod">
          <ac:chgData name="Hundevadt, Marie Othilie" userId="6106ad26-5bda-4102-96fb-2eaa8e7e55a0" providerId="ADAL" clId="{2AAE9F0F-5748-48EB-B8D8-CB6F4FC0D261}" dt="2022-10-24T11:28:17.216" v="6098" actId="1076"/>
          <ac:picMkLst>
            <pc:docMk/>
            <pc:sldMk cId="0" sldId="273"/>
            <ac:picMk id="11" creationId="{059E4B0C-80A2-4181-A459-68F9D9731EB8}"/>
          </ac:picMkLst>
        </pc:picChg>
        <pc:picChg chg="del mod modCrop">
          <ac:chgData name="Hundevadt, Marie Othilie" userId="6106ad26-5bda-4102-96fb-2eaa8e7e55a0" providerId="ADAL" clId="{2AAE9F0F-5748-48EB-B8D8-CB6F4FC0D261}" dt="2022-10-21T16:10:16.099" v="4012" actId="478"/>
          <ac:picMkLst>
            <pc:docMk/>
            <pc:sldMk cId="0" sldId="273"/>
            <ac:picMk id="319" creationId="{00000000-0000-0000-0000-000000000000}"/>
          </ac:picMkLst>
        </pc:picChg>
      </pc:sldChg>
      <pc:sldChg chg="addSp delSp modSp mod modAnim modNotesTx">
        <pc:chgData name="Hundevadt, Marie Othilie" userId="6106ad26-5bda-4102-96fb-2eaa8e7e55a0" providerId="ADAL" clId="{2AAE9F0F-5748-48EB-B8D8-CB6F4FC0D261}" dt="2022-10-24T14:05:07.567" v="6869"/>
        <pc:sldMkLst>
          <pc:docMk/>
          <pc:sldMk cId="0" sldId="274"/>
        </pc:sldMkLst>
        <pc:spChg chg="add mod">
          <ac:chgData name="Hundevadt, Marie Othilie" userId="6106ad26-5bda-4102-96fb-2eaa8e7e55a0" providerId="ADAL" clId="{2AAE9F0F-5748-48EB-B8D8-CB6F4FC0D261}" dt="2022-10-24T13:00:48.690" v="6216" actId="113"/>
          <ac:spMkLst>
            <pc:docMk/>
            <pc:sldMk cId="0" sldId="274"/>
            <ac:spMk id="4" creationId="{17CD83B9-0435-47E5-BAAC-919C31788836}"/>
          </ac:spMkLst>
        </pc:spChg>
        <pc:spChg chg="add mod">
          <ac:chgData name="Hundevadt, Marie Othilie" userId="6106ad26-5bda-4102-96fb-2eaa8e7e55a0" providerId="ADAL" clId="{2AAE9F0F-5748-48EB-B8D8-CB6F4FC0D261}" dt="2022-10-24T14:04:58.868" v="6868" actId="20577"/>
          <ac:spMkLst>
            <pc:docMk/>
            <pc:sldMk cId="0" sldId="274"/>
            <ac:spMk id="8" creationId="{5746FA6B-9A2B-4E65-A0E6-A422FC0B2035}"/>
          </ac:spMkLst>
        </pc:spChg>
        <pc:spChg chg="del mod">
          <ac:chgData name="Hundevadt, Marie Othilie" userId="6106ad26-5bda-4102-96fb-2eaa8e7e55a0" providerId="ADAL" clId="{2AAE9F0F-5748-48EB-B8D8-CB6F4FC0D261}" dt="2022-10-21T15:54:33.172" v="3174" actId="478"/>
          <ac:spMkLst>
            <pc:docMk/>
            <pc:sldMk cId="0" sldId="274"/>
            <ac:spMk id="325" creationId="{00000000-0000-0000-0000-000000000000}"/>
          </ac:spMkLst>
        </pc:spChg>
        <pc:spChg chg="del">
          <ac:chgData name="Hundevadt, Marie Othilie" userId="6106ad26-5bda-4102-96fb-2eaa8e7e55a0" providerId="ADAL" clId="{2AAE9F0F-5748-48EB-B8D8-CB6F4FC0D261}" dt="2022-10-21T15:53:40.949" v="3152" actId="478"/>
          <ac:spMkLst>
            <pc:docMk/>
            <pc:sldMk cId="0" sldId="274"/>
            <ac:spMk id="328" creationId="{00000000-0000-0000-0000-000000000000}"/>
          </ac:spMkLst>
        </pc:spChg>
        <pc:spChg chg="del mod">
          <ac:chgData name="Hundevadt, Marie Othilie" userId="6106ad26-5bda-4102-96fb-2eaa8e7e55a0" providerId="ADAL" clId="{2AAE9F0F-5748-48EB-B8D8-CB6F4FC0D261}" dt="2022-10-21T15:53:39.177" v="3151" actId="478"/>
          <ac:spMkLst>
            <pc:docMk/>
            <pc:sldMk cId="0" sldId="274"/>
            <ac:spMk id="329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24T13:59:00.608" v="6672" actId="20577"/>
          <ac:spMkLst>
            <pc:docMk/>
            <pc:sldMk cId="0" sldId="274"/>
            <ac:spMk id="331" creationId="{00000000-0000-0000-0000-000000000000}"/>
          </ac:spMkLst>
        </pc:spChg>
        <pc:picChg chg="add del">
          <ac:chgData name="Hundevadt, Marie Othilie" userId="6106ad26-5bda-4102-96fb-2eaa8e7e55a0" providerId="ADAL" clId="{2AAE9F0F-5748-48EB-B8D8-CB6F4FC0D261}" dt="2022-10-24T13:01:36.178" v="6220" actId="478"/>
          <ac:picMkLst>
            <pc:docMk/>
            <pc:sldMk cId="0" sldId="274"/>
            <ac:picMk id="2" creationId="{66EFE7BF-E1B3-4C9E-8FE0-18F7C0A464A5}"/>
          </ac:picMkLst>
        </pc:picChg>
        <pc:picChg chg="add del mod">
          <ac:chgData name="Hundevadt, Marie Othilie" userId="6106ad26-5bda-4102-96fb-2eaa8e7e55a0" providerId="ADAL" clId="{2AAE9F0F-5748-48EB-B8D8-CB6F4FC0D261}" dt="2022-10-21T15:54:38.153" v="3175" actId="478"/>
          <ac:picMkLst>
            <pc:docMk/>
            <pc:sldMk cId="0" sldId="274"/>
            <ac:picMk id="2" creationId="{95550460-841C-45AF-9120-1DA41555D8D0}"/>
          </ac:picMkLst>
        </pc:picChg>
        <pc:picChg chg="add del">
          <ac:chgData name="Hundevadt, Marie Othilie" userId="6106ad26-5bda-4102-96fb-2eaa8e7e55a0" providerId="ADAL" clId="{2AAE9F0F-5748-48EB-B8D8-CB6F4FC0D261}" dt="2022-10-24T13:01:45.383" v="6222" actId="478"/>
          <ac:picMkLst>
            <pc:docMk/>
            <pc:sldMk cId="0" sldId="274"/>
            <ac:picMk id="3" creationId="{2EDE6E8D-E756-4154-81F2-1590E0FAA923}"/>
          </ac:picMkLst>
        </pc:picChg>
        <pc:picChg chg="add del mod">
          <ac:chgData name="Hundevadt, Marie Othilie" userId="6106ad26-5bda-4102-96fb-2eaa8e7e55a0" providerId="ADAL" clId="{2AAE9F0F-5748-48EB-B8D8-CB6F4FC0D261}" dt="2022-10-24T13:01:32.406" v="6217" actId="478"/>
          <ac:picMkLst>
            <pc:docMk/>
            <pc:sldMk cId="0" sldId="274"/>
            <ac:picMk id="5" creationId="{0801EF70-900B-4FCE-B8CD-AEEAA58F06CA}"/>
          </ac:picMkLst>
        </pc:picChg>
        <pc:picChg chg="add del mod">
          <ac:chgData name="Hundevadt, Marie Othilie" userId="6106ad26-5bda-4102-96fb-2eaa8e7e55a0" providerId="ADAL" clId="{2AAE9F0F-5748-48EB-B8D8-CB6F4FC0D261}" dt="2022-10-21T16:12:49.691" v="4058" actId="478"/>
          <ac:picMkLst>
            <pc:docMk/>
            <pc:sldMk cId="0" sldId="274"/>
            <ac:picMk id="6" creationId="{1DC8FBB2-1DAA-48FC-A123-571A7416DD90}"/>
          </ac:picMkLst>
        </pc:picChg>
        <pc:picChg chg="add mod modCrop">
          <ac:chgData name="Hundevadt, Marie Othilie" userId="6106ad26-5bda-4102-96fb-2eaa8e7e55a0" providerId="ADAL" clId="{2AAE9F0F-5748-48EB-B8D8-CB6F4FC0D261}" dt="2022-10-24T13:02:28.029" v="6231" actId="1076"/>
          <ac:picMkLst>
            <pc:docMk/>
            <pc:sldMk cId="0" sldId="274"/>
            <ac:picMk id="6" creationId="{FE324B75-E688-41A7-9F8A-3A7260D1A8A9}"/>
          </ac:picMkLst>
        </pc:picChg>
        <pc:picChg chg="add del mod">
          <ac:chgData name="Hundevadt, Marie Othilie" userId="6106ad26-5bda-4102-96fb-2eaa8e7e55a0" providerId="ADAL" clId="{2AAE9F0F-5748-48EB-B8D8-CB6F4FC0D261}" dt="2022-10-24T13:01:33.105" v="6218" actId="478"/>
          <ac:picMkLst>
            <pc:docMk/>
            <pc:sldMk cId="0" sldId="274"/>
            <ac:picMk id="7" creationId="{DFA5C2BC-68FD-45D1-9B1F-A767AFA3E7B2}"/>
          </ac:picMkLst>
        </pc:picChg>
        <pc:picChg chg="add del">
          <ac:chgData name="Hundevadt, Marie Othilie" userId="6106ad26-5bda-4102-96fb-2eaa8e7e55a0" providerId="ADAL" clId="{2AAE9F0F-5748-48EB-B8D8-CB6F4FC0D261}" dt="2022-10-24T13:03:07.039" v="6233" actId="478"/>
          <ac:picMkLst>
            <pc:docMk/>
            <pc:sldMk cId="0" sldId="274"/>
            <ac:picMk id="9" creationId="{F4904863-34D0-4951-BEC3-D3AD53D9612E}"/>
          </ac:picMkLst>
        </pc:picChg>
        <pc:picChg chg="add mod">
          <ac:chgData name="Hundevadt, Marie Othilie" userId="6106ad26-5bda-4102-96fb-2eaa8e7e55a0" providerId="ADAL" clId="{2AAE9F0F-5748-48EB-B8D8-CB6F4FC0D261}" dt="2022-10-24T13:03:33.026" v="6236" actId="1076"/>
          <ac:picMkLst>
            <pc:docMk/>
            <pc:sldMk cId="0" sldId="274"/>
            <ac:picMk id="10" creationId="{C2CDF463-3379-4C79-B1BA-168F90C70E76}"/>
          </ac:picMkLst>
        </pc:picChg>
        <pc:picChg chg="del">
          <ac:chgData name="Hundevadt, Marie Othilie" userId="6106ad26-5bda-4102-96fb-2eaa8e7e55a0" providerId="ADAL" clId="{2AAE9F0F-5748-48EB-B8D8-CB6F4FC0D261}" dt="2022-10-21T15:53:36.038" v="3148" actId="478"/>
          <ac:picMkLst>
            <pc:docMk/>
            <pc:sldMk cId="0" sldId="274"/>
            <ac:picMk id="326" creationId="{00000000-0000-0000-0000-000000000000}"/>
          </ac:picMkLst>
        </pc:picChg>
        <pc:picChg chg="del">
          <ac:chgData name="Hundevadt, Marie Othilie" userId="6106ad26-5bda-4102-96fb-2eaa8e7e55a0" providerId="ADAL" clId="{2AAE9F0F-5748-48EB-B8D8-CB6F4FC0D261}" dt="2022-10-21T15:53:36.778" v="3149" actId="478"/>
          <ac:picMkLst>
            <pc:docMk/>
            <pc:sldMk cId="0" sldId="274"/>
            <ac:picMk id="327" creationId="{00000000-0000-0000-0000-000000000000}"/>
          </ac:picMkLst>
        </pc:picChg>
      </pc:sldChg>
      <pc:sldChg chg="del">
        <pc:chgData name="Hundevadt, Marie Othilie" userId="6106ad26-5bda-4102-96fb-2eaa8e7e55a0" providerId="ADAL" clId="{2AAE9F0F-5748-48EB-B8D8-CB6F4FC0D261}" dt="2022-10-21T16:12:33.963" v="4056" actId="2696"/>
        <pc:sldMkLst>
          <pc:docMk/>
          <pc:sldMk cId="0" sldId="275"/>
        </pc:sldMkLst>
      </pc:sldChg>
      <pc:sldChg chg="addSp new del">
        <pc:chgData name="Hundevadt, Marie Othilie" userId="6106ad26-5bda-4102-96fb-2eaa8e7e55a0" providerId="ADAL" clId="{2AAE9F0F-5748-48EB-B8D8-CB6F4FC0D261}" dt="2022-10-21T16:12:14.833" v="4050" actId="2696"/>
        <pc:sldMkLst>
          <pc:docMk/>
          <pc:sldMk cId="1140337119" sldId="276"/>
        </pc:sldMkLst>
        <pc:picChg chg="add">
          <ac:chgData name="Hundevadt, Marie Othilie" userId="6106ad26-5bda-4102-96fb-2eaa8e7e55a0" providerId="ADAL" clId="{2AAE9F0F-5748-48EB-B8D8-CB6F4FC0D261}" dt="2022-10-17T13:51:59.883" v="2773"/>
          <ac:picMkLst>
            <pc:docMk/>
            <pc:sldMk cId="1140337119" sldId="276"/>
            <ac:picMk id="1026" creationId="{AE4CC3C1-C5DE-43E6-B2E0-378D485C0D3C}"/>
          </ac:picMkLst>
        </pc:picChg>
      </pc:sldChg>
      <pc:sldChg chg="addSp modSp new del mod modNotesTx">
        <pc:chgData name="Hundevadt, Marie Othilie" userId="6106ad26-5bda-4102-96fb-2eaa8e7e55a0" providerId="ADAL" clId="{2AAE9F0F-5748-48EB-B8D8-CB6F4FC0D261}" dt="2022-10-21T16:12:31.882" v="4055" actId="2696"/>
        <pc:sldMkLst>
          <pc:docMk/>
          <pc:sldMk cId="1727229286" sldId="277"/>
        </pc:sldMkLst>
        <pc:picChg chg="add mod">
          <ac:chgData name="Hundevadt, Marie Othilie" userId="6106ad26-5bda-4102-96fb-2eaa8e7e55a0" providerId="ADAL" clId="{2AAE9F0F-5748-48EB-B8D8-CB6F4FC0D261}" dt="2022-10-17T13:55:38.650" v="2778" actId="962"/>
          <ac:picMkLst>
            <pc:docMk/>
            <pc:sldMk cId="1727229286" sldId="277"/>
            <ac:picMk id="5" creationId="{0F384B2F-768E-4946-8994-D8DA252B7CAB}"/>
          </ac:picMkLst>
        </pc:picChg>
      </pc:sldChg>
      <pc:sldChg chg="addSp modSp new del modNotesTx">
        <pc:chgData name="Hundevadt, Marie Othilie" userId="6106ad26-5bda-4102-96fb-2eaa8e7e55a0" providerId="ADAL" clId="{2AAE9F0F-5748-48EB-B8D8-CB6F4FC0D261}" dt="2022-10-21T16:12:23.619" v="4053" actId="2696"/>
        <pc:sldMkLst>
          <pc:docMk/>
          <pc:sldMk cId="2089575274" sldId="278"/>
        </pc:sldMkLst>
        <pc:picChg chg="add mod">
          <ac:chgData name="Hundevadt, Marie Othilie" userId="6106ad26-5bda-4102-96fb-2eaa8e7e55a0" providerId="ADAL" clId="{2AAE9F0F-5748-48EB-B8D8-CB6F4FC0D261}" dt="2022-10-17T13:55:54.531" v="2780" actId="931"/>
          <ac:picMkLst>
            <pc:docMk/>
            <pc:sldMk cId="2089575274" sldId="278"/>
            <ac:picMk id="5" creationId="{4B81FFF9-C534-4710-A318-61D75924FCEA}"/>
          </ac:picMkLst>
        </pc:picChg>
      </pc:sldChg>
      <pc:sldChg chg="addSp delSp modSp new del mod modClrScheme chgLayout modNotesTx">
        <pc:chgData name="Hundevadt, Marie Othilie" userId="6106ad26-5bda-4102-96fb-2eaa8e7e55a0" providerId="ADAL" clId="{2AAE9F0F-5748-48EB-B8D8-CB6F4FC0D261}" dt="2022-10-21T16:12:27.656" v="4054" actId="2696"/>
        <pc:sldMkLst>
          <pc:docMk/>
          <pc:sldMk cId="3933979799" sldId="279"/>
        </pc:sldMkLst>
        <pc:spChg chg="del">
          <ac:chgData name="Hundevadt, Marie Othilie" userId="6106ad26-5bda-4102-96fb-2eaa8e7e55a0" providerId="ADAL" clId="{2AAE9F0F-5748-48EB-B8D8-CB6F4FC0D261}" dt="2022-10-17T13:58:16.866" v="2815" actId="26606"/>
          <ac:spMkLst>
            <pc:docMk/>
            <pc:sldMk cId="3933979799" sldId="279"/>
            <ac:spMk id="2" creationId="{4FE430F0-A8FB-412A-8141-47CE7C8557B1}"/>
          </ac:spMkLst>
        </pc:spChg>
        <pc:spChg chg="del">
          <ac:chgData name="Hundevadt, Marie Othilie" userId="6106ad26-5bda-4102-96fb-2eaa8e7e55a0" providerId="ADAL" clId="{2AAE9F0F-5748-48EB-B8D8-CB6F4FC0D261}" dt="2022-10-17T13:58:16.866" v="2815" actId="26606"/>
          <ac:spMkLst>
            <pc:docMk/>
            <pc:sldMk cId="3933979799" sldId="279"/>
            <ac:spMk id="3" creationId="{88A61F92-0F6E-448D-8B3A-2614E4C7D008}"/>
          </ac:spMkLst>
        </pc:spChg>
        <pc:picChg chg="add mod">
          <ac:chgData name="Hundevadt, Marie Othilie" userId="6106ad26-5bda-4102-96fb-2eaa8e7e55a0" providerId="ADAL" clId="{2AAE9F0F-5748-48EB-B8D8-CB6F4FC0D261}" dt="2022-10-17T13:58:16.866" v="2815" actId="26606"/>
          <ac:picMkLst>
            <pc:docMk/>
            <pc:sldMk cId="3933979799" sldId="279"/>
            <ac:picMk id="4" creationId="{D0AB2E0C-91D9-471D-A8D6-FCDB09291BB8}"/>
          </ac:picMkLst>
        </pc:picChg>
      </pc:sldChg>
      <pc:sldChg chg="addSp delSp modSp new del mod modClrScheme chgLayout">
        <pc:chgData name="Hundevadt, Marie Othilie" userId="6106ad26-5bda-4102-96fb-2eaa8e7e55a0" providerId="ADAL" clId="{2AAE9F0F-5748-48EB-B8D8-CB6F4FC0D261}" dt="2022-10-21T16:12:17.760" v="4051" actId="2696"/>
        <pc:sldMkLst>
          <pc:docMk/>
          <pc:sldMk cId="4010049510" sldId="280"/>
        </pc:sldMkLst>
        <pc:spChg chg="del">
          <ac:chgData name="Hundevadt, Marie Othilie" userId="6106ad26-5bda-4102-96fb-2eaa8e7e55a0" providerId="ADAL" clId="{2AAE9F0F-5748-48EB-B8D8-CB6F4FC0D261}" dt="2022-10-17T14:00:28.800" v="2820" actId="26606"/>
          <ac:spMkLst>
            <pc:docMk/>
            <pc:sldMk cId="4010049510" sldId="280"/>
            <ac:spMk id="2" creationId="{2300A2CC-0EF1-4211-BD36-774F73A61874}"/>
          </ac:spMkLst>
        </pc:spChg>
        <pc:spChg chg="del">
          <ac:chgData name="Hundevadt, Marie Othilie" userId="6106ad26-5bda-4102-96fb-2eaa8e7e55a0" providerId="ADAL" clId="{2AAE9F0F-5748-48EB-B8D8-CB6F4FC0D261}" dt="2022-10-17T14:00:28.800" v="2820" actId="26606"/>
          <ac:spMkLst>
            <pc:docMk/>
            <pc:sldMk cId="4010049510" sldId="280"/>
            <ac:spMk id="3" creationId="{423863D1-8268-4184-889D-F0172080B02B}"/>
          </ac:spMkLst>
        </pc:spChg>
        <pc:picChg chg="add mod">
          <ac:chgData name="Hundevadt, Marie Othilie" userId="6106ad26-5bda-4102-96fb-2eaa8e7e55a0" providerId="ADAL" clId="{2AAE9F0F-5748-48EB-B8D8-CB6F4FC0D261}" dt="2022-10-17T14:00:28.800" v="2820" actId="26606"/>
          <ac:picMkLst>
            <pc:docMk/>
            <pc:sldMk cId="4010049510" sldId="280"/>
            <ac:picMk id="2050" creationId="{62882AAC-B54D-4C24-9BE4-FDA17AC14719}"/>
          </ac:picMkLst>
        </pc:picChg>
      </pc:sldChg>
      <pc:sldChg chg="addSp delSp modSp new del mod">
        <pc:chgData name="Hundevadt, Marie Othilie" userId="6106ad26-5bda-4102-96fb-2eaa8e7e55a0" providerId="ADAL" clId="{2AAE9F0F-5748-48EB-B8D8-CB6F4FC0D261}" dt="2022-10-24T13:13:16.479" v="6316" actId="2696"/>
        <pc:sldMkLst>
          <pc:docMk/>
          <pc:sldMk cId="1874139055" sldId="281"/>
        </pc:sldMkLst>
        <pc:spChg chg="del">
          <ac:chgData name="Hundevadt, Marie Othilie" userId="6106ad26-5bda-4102-96fb-2eaa8e7e55a0" providerId="ADAL" clId="{2AAE9F0F-5748-48EB-B8D8-CB6F4FC0D261}" dt="2022-10-17T14:02:07.124" v="2823" actId="26606"/>
          <ac:spMkLst>
            <pc:docMk/>
            <pc:sldMk cId="1874139055" sldId="281"/>
            <ac:spMk id="2" creationId="{24BF75D5-6C3A-493F-92F3-AC9FAB73B06A}"/>
          </ac:spMkLst>
        </pc:spChg>
        <pc:spChg chg="del">
          <ac:chgData name="Hundevadt, Marie Othilie" userId="6106ad26-5bda-4102-96fb-2eaa8e7e55a0" providerId="ADAL" clId="{2AAE9F0F-5748-48EB-B8D8-CB6F4FC0D261}" dt="2022-10-17T14:02:07.124" v="2823" actId="26606"/>
          <ac:spMkLst>
            <pc:docMk/>
            <pc:sldMk cId="1874139055" sldId="281"/>
            <ac:spMk id="3" creationId="{A2634079-0B2E-4192-A9BD-7BD905FACEFD}"/>
          </ac:spMkLst>
        </pc:spChg>
        <pc:spChg chg="del">
          <ac:chgData name="Hundevadt, Marie Othilie" userId="6106ad26-5bda-4102-96fb-2eaa8e7e55a0" providerId="ADAL" clId="{2AAE9F0F-5748-48EB-B8D8-CB6F4FC0D261}" dt="2022-10-17T14:02:07.124" v="2823" actId="26606"/>
          <ac:spMkLst>
            <pc:docMk/>
            <pc:sldMk cId="1874139055" sldId="281"/>
            <ac:spMk id="4" creationId="{5D66BA7C-E0F0-4EB6-8803-727B8770C325}"/>
          </ac:spMkLst>
        </pc:spChg>
        <pc:picChg chg="add mod">
          <ac:chgData name="Hundevadt, Marie Othilie" userId="6106ad26-5bda-4102-96fb-2eaa8e7e55a0" providerId="ADAL" clId="{2AAE9F0F-5748-48EB-B8D8-CB6F4FC0D261}" dt="2022-10-17T14:02:07.124" v="2823" actId="26606"/>
          <ac:picMkLst>
            <pc:docMk/>
            <pc:sldMk cId="1874139055" sldId="281"/>
            <ac:picMk id="3074" creationId="{0E2121F8-3C04-4E9E-98DF-1869329A6AC0}"/>
          </ac:picMkLst>
        </pc:picChg>
      </pc:sldChg>
      <pc:sldChg chg="addSp delSp modSp new del mod">
        <pc:chgData name="Hundevadt, Marie Othilie" userId="6106ad26-5bda-4102-96fb-2eaa8e7e55a0" providerId="ADAL" clId="{2AAE9F0F-5748-48EB-B8D8-CB6F4FC0D261}" dt="2022-10-21T16:12:20.712" v="4052" actId="2696"/>
        <pc:sldMkLst>
          <pc:docMk/>
          <pc:sldMk cId="2868640866" sldId="282"/>
        </pc:sldMkLst>
        <pc:spChg chg="del">
          <ac:chgData name="Hundevadt, Marie Othilie" userId="6106ad26-5bda-4102-96fb-2eaa8e7e55a0" providerId="ADAL" clId="{2AAE9F0F-5748-48EB-B8D8-CB6F4FC0D261}" dt="2022-10-17T14:03:23.387" v="2826" actId="26606"/>
          <ac:spMkLst>
            <pc:docMk/>
            <pc:sldMk cId="2868640866" sldId="282"/>
            <ac:spMk id="2" creationId="{B91A4E03-13E3-46ED-8D1B-161B14499714}"/>
          </ac:spMkLst>
        </pc:spChg>
        <pc:spChg chg="del">
          <ac:chgData name="Hundevadt, Marie Othilie" userId="6106ad26-5bda-4102-96fb-2eaa8e7e55a0" providerId="ADAL" clId="{2AAE9F0F-5748-48EB-B8D8-CB6F4FC0D261}" dt="2022-10-17T14:03:23.387" v="2826" actId="26606"/>
          <ac:spMkLst>
            <pc:docMk/>
            <pc:sldMk cId="2868640866" sldId="282"/>
            <ac:spMk id="3" creationId="{BD0839DC-DB2A-43C8-8414-5B9FF90167D4}"/>
          </ac:spMkLst>
        </pc:spChg>
        <pc:spChg chg="del">
          <ac:chgData name="Hundevadt, Marie Othilie" userId="6106ad26-5bda-4102-96fb-2eaa8e7e55a0" providerId="ADAL" clId="{2AAE9F0F-5748-48EB-B8D8-CB6F4FC0D261}" dt="2022-10-17T14:03:23.387" v="2826" actId="26606"/>
          <ac:spMkLst>
            <pc:docMk/>
            <pc:sldMk cId="2868640866" sldId="282"/>
            <ac:spMk id="4" creationId="{B7B9F922-CF2A-4A39-A988-5F09EBDBDF7A}"/>
          </ac:spMkLst>
        </pc:spChg>
        <pc:picChg chg="add mod">
          <ac:chgData name="Hundevadt, Marie Othilie" userId="6106ad26-5bda-4102-96fb-2eaa8e7e55a0" providerId="ADAL" clId="{2AAE9F0F-5748-48EB-B8D8-CB6F4FC0D261}" dt="2022-10-17T14:03:23.387" v="2826" actId="26606"/>
          <ac:picMkLst>
            <pc:docMk/>
            <pc:sldMk cId="2868640866" sldId="282"/>
            <ac:picMk id="5" creationId="{6DD26952-15D6-41EE-9A03-D2AE65985589}"/>
          </ac:picMkLst>
        </pc:picChg>
      </pc:sldChg>
      <pc:sldChg chg="addSp delSp modSp new del mod">
        <pc:chgData name="Hundevadt, Marie Othilie" userId="6106ad26-5bda-4102-96fb-2eaa8e7e55a0" providerId="ADAL" clId="{2AAE9F0F-5748-48EB-B8D8-CB6F4FC0D261}" dt="2022-10-24T13:13:18.462" v="6317" actId="2696"/>
        <pc:sldMkLst>
          <pc:docMk/>
          <pc:sldMk cId="4104222966" sldId="283"/>
        </pc:sldMkLst>
        <pc:spChg chg="del">
          <ac:chgData name="Hundevadt, Marie Othilie" userId="6106ad26-5bda-4102-96fb-2eaa8e7e55a0" providerId="ADAL" clId="{2AAE9F0F-5748-48EB-B8D8-CB6F4FC0D261}" dt="2022-10-17T14:06:23.988" v="2840" actId="26606"/>
          <ac:spMkLst>
            <pc:docMk/>
            <pc:sldMk cId="4104222966" sldId="283"/>
            <ac:spMk id="2" creationId="{9457FDE2-D6B1-4235-B73D-9671794DA5B5}"/>
          </ac:spMkLst>
        </pc:spChg>
        <pc:spChg chg="del mod">
          <ac:chgData name="Hundevadt, Marie Othilie" userId="6106ad26-5bda-4102-96fb-2eaa8e7e55a0" providerId="ADAL" clId="{2AAE9F0F-5748-48EB-B8D8-CB6F4FC0D261}" dt="2022-10-17T14:05:47.681" v="2833" actId="478"/>
          <ac:spMkLst>
            <pc:docMk/>
            <pc:sldMk cId="4104222966" sldId="283"/>
            <ac:spMk id="3" creationId="{B09EF2D3-ACCC-4475-85FE-3AE0F7A35D7B}"/>
          </ac:spMkLst>
        </pc:spChg>
        <pc:spChg chg="del mod">
          <ac:chgData name="Hundevadt, Marie Othilie" userId="6106ad26-5bda-4102-96fb-2eaa8e7e55a0" providerId="ADAL" clId="{2AAE9F0F-5748-48EB-B8D8-CB6F4FC0D261}" dt="2022-10-17T14:05:49.849" v="2835" actId="478"/>
          <ac:spMkLst>
            <pc:docMk/>
            <pc:sldMk cId="4104222966" sldId="283"/>
            <ac:spMk id="4" creationId="{23CC0D24-0F02-4187-A0D8-E30734A8C0DE}"/>
          </ac:spMkLst>
        </pc:spChg>
        <pc:spChg chg="add del">
          <ac:chgData name="Hundevadt, Marie Othilie" userId="6106ad26-5bda-4102-96fb-2eaa8e7e55a0" providerId="ADAL" clId="{2AAE9F0F-5748-48EB-B8D8-CB6F4FC0D261}" dt="2022-10-17T14:06:32.182" v="2843" actId="478"/>
          <ac:spMkLst>
            <pc:docMk/>
            <pc:sldMk cId="4104222966" sldId="283"/>
            <ac:spMk id="10" creationId="{1BC92F11-CF57-B068-B515-004C9219BB4B}"/>
          </ac:spMkLst>
        </pc:spChg>
        <pc:spChg chg="add del">
          <ac:chgData name="Hundevadt, Marie Othilie" userId="6106ad26-5bda-4102-96fb-2eaa8e7e55a0" providerId="ADAL" clId="{2AAE9F0F-5748-48EB-B8D8-CB6F4FC0D261}" dt="2022-10-17T14:06:38.484" v="2844" actId="478"/>
          <ac:spMkLst>
            <pc:docMk/>
            <pc:sldMk cId="4104222966" sldId="283"/>
            <ac:spMk id="12" creationId="{5D5FDB63-9367-7608-BBC8-6C66F83F010B}"/>
          </ac:spMkLst>
        </pc:spChg>
        <pc:picChg chg="add mod">
          <ac:chgData name="Hundevadt, Marie Othilie" userId="6106ad26-5bda-4102-96fb-2eaa8e7e55a0" providerId="ADAL" clId="{2AAE9F0F-5748-48EB-B8D8-CB6F4FC0D261}" dt="2022-10-17T14:06:51.538" v="2849" actId="1076"/>
          <ac:picMkLst>
            <pc:docMk/>
            <pc:sldMk cId="4104222966" sldId="283"/>
            <ac:picMk id="5" creationId="{DCFE2F11-2769-4C6C-85F6-04A69A9923F6}"/>
          </ac:picMkLst>
        </pc:picChg>
        <pc:picChg chg="add del mod">
          <ac:chgData name="Hundevadt, Marie Othilie" userId="6106ad26-5bda-4102-96fb-2eaa8e7e55a0" providerId="ADAL" clId="{2AAE9F0F-5748-48EB-B8D8-CB6F4FC0D261}" dt="2022-10-17T14:06:04.168" v="2837" actId="21"/>
          <ac:picMkLst>
            <pc:docMk/>
            <pc:sldMk cId="4104222966" sldId="283"/>
            <ac:picMk id="6" creationId="{3AE64C9A-9ADA-4D34-97E9-5E3E9C03721F}"/>
          </ac:picMkLst>
        </pc:picChg>
        <pc:picChg chg="add del">
          <ac:chgData name="Hundevadt, Marie Othilie" userId="6106ad26-5bda-4102-96fb-2eaa8e7e55a0" providerId="ADAL" clId="{2AAE9F0F-5748-48EB-B8D8-CB6F4FC0D261}" dt="2022-10-17T14:06:19.839" v="2839" actId="478"/>
          <ac:picMkLst>
            <pc:docMk/>
            <pc:sldMk cId="4104222966" sldId="283"/>
            <ac:picMk id="7" creationId="{7EB3D808-21AC-458A-909C-9156D4D4DE8A}"/>
          </ac:picMkLst>
        </pc:picChg>
        <pc:picChg chg="add mod">
          <ac:chgData name="Hundevadt, Marie Othilie" userId="6106ad26-5bda-4102-96fb-2eaa8e7e55a0" providerId="ADAL" clId="{2AAE9F0F-5748-48EB-B8D8-CB6F4FC0D261}" dt="2022-10-17T14:06:55.568" v="2850" actId="1076"/>
          <ac:picMkLst>
            <pc:docMk/>
            <pc:sldMk cId="4104222966" sldId="283"/>
            <ac:picMk id="8" creationId="{F22D9483-FC7A-4BCF-AE17-3BCD79C419B8}"/>
          </ac:picMkLst>
        </pc:picChg>
      </pc:sldChg>
      <pc:sldChg chg="new del">
        <pc:chgData name="Hundevadt, Marie Othilie" userId="6106ad26-5bda-4102-96fb-2eaa8e7e55a0" providerId="ADAL" clId="{2AAE9F0F-5748-48EB-B8D8-CB6F4FC0D261}" dt="2022-10-21T16:12:36.068" v="4057" actId="2696"/>
        <pc:sldMkLst>
          <pc:docMk/>
          <pc:sldMk cId="1745161351" sldId="284"/>
        </pc:sldMkLst>
      </pc:sldChg>
      <pc:sldChg chg="addSp delSp modSp add mod modNotesTx">
        <pc:chgData name="Hundevadt, Marie Othilie" userId="6106ad26-5bda-4102-96fb-2eaa8e7e55a0" providerId="ADAL" clId="{2AAE9F0F-5748-48EB-B8D8-CB6F4FC0D261}" dt="2022-10-24T14:05:49.848" v="6913" actId="20577"/>
        <pc:sldMkLst>
          <pc:docMk/>
          <pc:sldMk cId="3294061601" sldId="285"/>
        </pc:sldMkLst>
        <pc:spChg chg="add mod">
          <ac:chgData name="Hundevadt, Marie Othilie" userId="6106ad26-5bda-4102-96fb-2eaa8e7e55a0" providerId="ADAL" clId="{2AAE9F0F-5748-48EB-B8D8-CB6F4FC0D261}" dt="2022-10-24T13:13:57.895" v="6442" actId="114"/>
          <ac:spMkLst>
            <pc:docMk/>
            <pc:sldMk cId="3294061601" sldId="285"/>
            <ac:spMk id="2" creationId="{24B34C99-B278-44DA-8D16-6034D775FAC5}"/>
          </ac:spMkLst>
        </pc:spChg>
        <pc:spChg chg="add mod">
          <ac:chgData name="Hundevadt, Marie Othilie" userId="6106ad26-5bda-4102-96fb-2eaa8e7e55a0" providerId="ADAL" clId="{2AAE9F0F-5748-48EB-B8D8-CB6F4FC0D261}" dt="2022-10-21T15:56:42.964" v="3419" actId="403"/>
          <ac:spMkLst>
            <pc:docMk/>
            <pc:sldMk cId="3294061601" sldId="285"/>
            <ac:spMk id="3" creationId="{6A9E7B0D-1E78-44C5-A2B2-2CD00F73362D}"/>
          </ac:spMkLst>
        </pc:spChg>
        <pc:spChg chg="mod">
          <ac:chgData name="Hundevadt, Marie Othilie" userId="6106ad26-5bda-4102-96fb-2eaa8e7e55a0" providerId="ADAL" clId="{2AAE9F0F-5748-48EB-B8D8-CB6F4FC0D261}" dt="2022-10-24T14:05:49.848" v="6913" actId="20577"/>
          <ac:spMkLst>
            <pc:docMk/>
            <pc:sldMk cId="3294061601" sldId="285"/>
            <ac:spMk id="325" creationId="{00000000-0000-0000-0000-000000000000}"/>
          </ac:spMkLst>
        </pc:spChg>
        <pc:spChg chg="mod">
          <ac:chgData name="Hundevadt, Marie Othilie" userId="6106ad26-5bda-4102-96fb-2eaa8e7e55a0" providerId="ADAL" clId="{2AAE9F0F-5748-48EB-B8D8-CB6F4FC0D261}" dt="2022-10-21T15:55:43.574" v="3350" actId="20577"/>
          <ac:spMkLst>
            <pc:docMk/>
            <pc:sldMk cId="3294061601" sldId="285"/>
            <ac:spMk id="331" creationId="{00000000-0000-0000-0000-000000000000}"/>
          </ac:spMkLst>
        </pc:spChg>
        <pc:picChg chg="del mod">
          <ac:chgData name="Hundevadt, Marie Othilie" userId="6106ad26-5bda-4102-96fb-2eaa8e7e55a0" providerId="ADAL" clId="{2AAE9F0F-5748-48EB-B8D8-CB6F4FC0D261}" dt="2022-10-21T15:55:48.540" v="3352" actId="478"/>
          <ac:picMkLst>
            <pc:docMk/>
            <pc:sldMk cId="3294061601" sldId="285"/>
            <ac:picMk id="2" creationId="{95550460-841C-45AF-9120-1DA41555D8D0}"/>
          </ac:picMkLst>
        </pc:picChg>
        <pc:picChg chg="add del mod">
          <ac:chgData name="Hundevadt, Marie Othilie" userId="6106ad26-5bda-4102-96fb-2eaa8e7e55a0" providerId="ADAL" clId="{2AAE9F0F-5748-48EB-B8D8-CB6F4FC0D261}" dt="2022-10-24T13:11:13.095" v="6278" actId="478"/>
          <ac:picMkLst>
            <pc:docMk/>
            <pc:sldMk cId="3294061601" sldId="285"/>
            <ac:picMk id="4" creationId="{1E6AE5E0-ABB1-468A-B41F-481408360BB7}"/>
          </ac:picMkLst>
        </pc:picChg>
      </pc:sldChg>
      <pc:sldChg chg="addSp modSp new mod ord setBg">
        <pc:chgData name="Hundevadt, Marie Othilie" userId="6106ad26-5bda-4102-96fb-2eaa8e7e55a0" providerId="ADAL" clId="{2AAE9F0F-5748-48EB-B8D8-CB6F4FC0D261}" dt="2022-10-24T13:58:44.915" v="6661"/>
        <pc:sldMkLst>
          <pc:docMk/>
          <pc:sldMk cId="2565355756" sldId="286"/>
        </pc:sldMkLst>
        <pc:spChg chg="add mod">
          <ac:chgData name="Hundevadt, Marie Othilie" userId="6106ad26-5bda-4102-96fb-2eaa8e7e55a0" providerId="ADAL" clId="{2AAE9F0F-5748-48EB-B8D8-CB6F4FC0D261}" dt="2022-10-24T13:53:07.167" v="6506" actId="122"/>
          <ac:spMkLst>
            <pc:docMk/>
            <pc:sldMk cId="2565355756" sldId="286"/>
            <ac:spMk id="6" creationId="{5912B0EB-CEE9-4CE2-8B62-31937931AEEA}"/>
          </ac:spMkLst>
        </pc:spChg>
        <pc:picChg chg="add mod">
          <ac:chgData name="Hundevadt, Marie Othilie" userId="6106ad26-5bda-4102-96fb-2eaa8e7e55a0" providerId="ADAL" clId="{2AAE9F0F-5748-48EB-B8D8-CB6F4FC0D261}" dt="2022-10-24T11:16:15.380" v="5833" actId="207"/>
          <ac:picMkLst>
            <pc:docMk/>
            <pc:sldMk cId="2565355756" sldId="286"/>
            <ac:picMk id="4" creationId="{01E932B6-3B86-47B1-90F9-224469E101B9}"/>
          </ac:picMkLst>
        </pc:picChg>
        <pc:picChg chg="add mod">
          <ac:chgData name="Hundevadt, Marie Othilie" userId="6106ad26-5bda-4102-96fb-2eaa8e7e55a0" providerId="ADAL" clId="{2AAE9F0F-5748-48EB-B8D8-CB6F4FC0D261}" dt="2022-10-24T13:42:49.657" v="6469" actId="1076"/>
          <ac:picMkLst>
            <pc:docMk/>
            <pc:sldMk cId="2565355756" sldId="286"/>
            <ac:picMk id="5" creationId="{B6415229-95F2-4F02-85E7-56E2666A7B23}"/>
          </ac:picMkLst>
        </pc:picChg>
      </pc:sldChg>
      <pc:sldChg chg="addSp delSp modSp new del mod ord setBg">
        <pc:chgData name="Hundevadt, Marie Othilie" userId="6106ad26-5bda-4102-96fb-2eaa8e7e55a0" providerId="ADAL" clId="{2AAE9F0F-5748-48EB-B8D8-CB6F4FC0D261}" dt="2022-10-24T10:47:25.464" v="5546" actId="2696"/>
        <pc:sldMkLst>
          <pc:docMk/>
          <pc:sldMk cId="1377598202" sldId="287"/>
        </pc:sldMkLst>
        <pc:spChg chg="mod">
          <ac:chgData name="Hundevadt, Marie Othilie" userId="6106ad26-5bda-4102-96fb-2eaa8e7e55a0" providerId="ADAL" clId="{2AAE9F0F-5748-48EB-B8D8-CB6F4FC0D261}" dt="2022-10-24T08:45:52.234" v="4222" actId="20577"/>
          <ac:spMkLst>
            <pc:docMk/>
            <pc:sldMk cId="1377598202" sldId="287"/>
            <ac:spMk id="2" creationId="{82CE285A-D6C2-4E52-A888-E1496400E025}"/>
          </ac:spMkLst>
        </pc:spChg>
        <pc:spChg chg="add mod">
          <ac:chgData name="Hundevadt, Marie Othilie" userId="6106ad26-5bda-4102-96fb-2eaa8e7e55a0" providerId="ADAL" clId="{2AAE9F0F-5748-48EB-B8D8-CB6F4FC0D261}" dt="2022-10-24T08:54:31.941" v="4651" actId="20577"/>
          <ac:spMkLst>
            <pc:docMk/>
            <pc:sldMk cId="1377598202" sldId="287"/>
            <ac:spMk id="3" creationId="{B4997B58-4480-4404-932C-842C13889B58}"/>
          </ac:spMkLst>
        </pc:spChg>
        <pc:picChg chg="add del mod">
          <ac:chgData name="Hundevadt, Marie Othilie" userId="6106ad26-5bda-4102-96fb-2eaa8e7e55a0" providerId="ADAL" clId="{2AAE9F0F-5748-48EB-B8D8-CB6F4FC0D261}" dt="2022-10-24T08:53:33.089" v="4615" actId="21"/>
          <ac:picMkLst>
            <pc:docMk/>
            <pc:sldMk cId="1377598202" sldId="287"/>
            <ac:picMk id="4" creationId="{87239A3C-94EF-4577-AF5E-7E27641D0BCC}"/>
          </ac:picMkLst>
        </pc:picChg>
        <pc:picChg chg="add mod">
          <ac:chgData name="Hundevadt, Marie Othilie" userId="6106ad26-5bda-4102-96fb-2eaa8e7e55a0" providerId="ADAL" clId="{2AAE9F0F-5748-48EB-B8D8-CB6F4FC0D261}" dt="2022-10-24T08:54:17.397" v="4622" actId="1076"/>
          <ac:picMkLst>
            <pc:docMk/>
            <pc:sldMk cId="1377598202" sldId="287"/>
            <ac:picMk id="5" creationId="{D6101512-77E7-4605-AEE4-2667ABE7AF1C}"/>
          </ac:picMkLst>
        </pc:picChg>
      </pc:sldChg>
      <pc:sldChg chg="addSp delSp modSp add mod ord modAnim">
        <pc:chgData name="Hundevadt, Marie Othilie" userId="6106ad26-5bda-4102-96fb-2eaa8e7e55a0" providerId="ADAL" clId="{2AAE9F0F-5748-48EB-B8D8-CB6F4FC0D261}" dt="2022-10-24T09:35:57.815" v="5238" actId="14100"/>
        <pc:sldMkLst>
          <pc:docMk/>
          <pc:sldMk cId="1342601688" sldId="288"/>
        </pc:sldMkLst>
        <pc:spChg chg="mod">
          <ac:chgData name="Hundevadt, Marie Othilie" userId="6106ad26-5bda-4102-96fb-2eaa8e7e55a0" providerId="ADAL" clId="{2AAE9F0F-5748-48EB-B8D8-CB6F4FC0D261}" dt="2022-10-24T08:56:15.819" v="4708" actId="113"/>
          <ac:spMkLst>
            <pc:docMk/>
            <pc:sldMk cId="1342601688" sldId="288"/>
            <ac:spMk id="2" creationId="{82CE285A-D6C2-4E52-A888-E1496400E025}"/>
          </ac:spMkLst>
        </pc:spChg>
        <pc:spChg chg="del mod">
          <ac:chgData name="Hundevadt, Marie Othilie" userId="6106ad26-5bda-4102-96fb-2eaa8e7e55a0" providerId="ADAL" clId="{2AAE9F0F-5748-48EB-B8D8-CB6F4FC0D261}" dt="2022-10-24T08:55:26.963" v="4655" actId="478"/>
          <ac:spMkLst>
            <pc:docMk/>
            <pc:sldMk cId="1342601688" sldId="288"/>
            <ac:spMk id="3" creationId="{B4997B58-4480-4404-932C-842C13889B58}"/>
          </ac:spMkLst>
        </pc:spChg>
        <pc:spChg chg="add mod ord">
          <ac:chgData name="Hundevadt, Marie Othilie" userId="6106ad26-5bda-4102-96fb-2eaa8e7e55a0" providerId="ADAL" clId="{2AAE9F0F-5748-48EB-B8D8-CB6F4FC0D261}" dt="2022-10-24T09:30:51.458" v="5136" actId="166"/>
          <ac:spMkLst>
            <pc:docMk/>
            <pc:sldMk cId="1342601688" sldId="288"/>
            <ac:spMk id="7" creationId="{7977A6A3-72C6-465C-AD6A-F6E70EF5CD14}"/>
          </ac:spMkLst>
        </pc:spChg>
        <pc:spChg chg="add mod">
          <ac:chgData name="Hundevadt, Marie Othilie" userId="6106ad26-5bda-4102-96fb-2eaa8e7e55a0" providerId="ADAL" clId="{2AAE9F0F-5748-48EB-B8D8-CB6F4FC0D261}" dt="2022-10-24T09:21:45.841" v="5055" actId="20577"/>
          <ac:spMkLst>
            <pc:docMk/>
            <pc:sldMk cId="1342601688" sldId="288"/>
            <ac:spMk id="16" creationId="{AF4D85FD-8F8E-4582-9647-59A705CC6C29}"/>
          </ac:spMkLst>
        </pc:spChg>
        <pc:spChg chg="add mod">
          <ac:chgData name="Hundevadt, Marie Othilie" userId="6106ad26-5bda-4102-96fb-2eaa8e7e55a0" providerId="ADAL" clId="{2AAE9F0F-5748-48EB-B8D8-CB6F4FC0D261}" dt="2022-10-24T09:21:59.351" v="5086" actId="14100"/>
          <ac:spMkLst>
            <pc:docMk/>
            <pc:sldMk cId="1342601688" sldId="288"/>
            <ac:spMk id="17" creationId="{B8B7DE8C-0EE7-4A58-B3E9-1F497C1DEAF6}"/>
          </ac:spMkLst>
        </pc:spChg>
        <pc:spChg chg="add mod">
          <ac:chgData name="Hundevadt, Marie Othilie" userId="6106ad26-5bda-4102-96fb-2eaa8e7e55a0" providerId="ADAL" clId="{2AAE9F0F-5748-48EB-B8D8-CB6F4FC0D261}" dt="2022-10-24T09:21:33.298" v="5024" actId="14100"/>
          <ac:spMkLst>
            <pc:docMk/>
            <pc:sldMk cId="1342601688" sldId="288"/>
            <ac:spMk id="18" creationId="{6F32D42F-6629-428E-A65D-59A01924D8F0}"/>
          </ac:spMkLst>
        </pc:spChg>
        <pc:spChg chg="add mod">
          <ac:chgData name="Hundevadt, Marie Othilie" userId="6106ad26-5bda-4102-96fb-2eaa8e7e55a0" providerId="ADAL" clId="{2AAE9F0F-5748-48EB-B8D8-CB6F4FC0D261}" dt="2022-10-24T09:27:31.301" v="5127" actId="1076"/>
          <ac:spMkLst>
            <pc:docMk/>
            <pc:sldMk cId="1342601688" sldId="288"/>
            <ac:spMk id="22" creationId="{F425949B-B6F5-400C-9810-1FFA440EFD64}"/>
          </ac:spMkLst>
        </pc:spChg>
        <pc:spChg chg="add mod ord">
          <ac:chgData name="Hundevadt, Marie Othilie" userId="6106ad26-5bda-4102-96fb-2eaa8e7e55a0" providerId="ADAL" clId="{2AAE9F0F-5748-48EB-B8D8-CB6F4FC0D261}" dt="2022-10-24T09:35:27.953" v="5233" actId="1076"/>
          <ac:spMkLst>
            <pc:docMk/>
            <pc:sldMk cId="1342601688" sldId="288"/>
            <ac:spMk id="26" creationId="{571E7580-3126-48D3-B1CA-AFB3A4684E9B}"/>
          </ac:spMkLst>
        </pc:spChg>
        <pc:spChg chg="add mod ord">
          <ac:chgData name="Hundevadt, Marie Othilie" userId="6106ad26-5bda-4102-96fb-2eaa8e7e55a0" providerId="ADAL" clId="{2AAE9F0F-5748-48EB-B8D8-CB6F4FC0D261}" dt="2022-10-24T09:35:02.289" v="5227" actId="1076"/>
          <ac:spMkLst>
            <pc:docMk/>
            <pc:sldMk cId="1342601688" sldId="288"/>
            <ac:spMk id="27" creationId="{48180217-FE78-405A-A9D5-A6B729F6BBCF}"/>
          </ac:spMkLst>
        </pc:spChg>
        <pc:spChg chg="add mod ord">
          <ac:chgData name="Hundevadt, Marie Othilie" userId="6106ad26-5bda-4102-96fb-2eaa8e7e55a0" providerId="ADAL" clId="{2AAE9F0F-5748-48EB-B8D8-CB6F4FC0D261}" dt="2022-10-24T09:34:26.088" v="5216" actId="1076"/>
          <ac:spMkLst>
            <pc:docMk/>
            <pc:sldMk cId="1342601688" sldId="288"/>
            <ac:spMk id="28" creationId="{3217FFD2-342D-4A11-8171-074959A4988A}"/>
          </ac:spMkLst>
        </pc:spChg>
        <pc:picChg chg="add del mod">
          <ac:chgData name="Hundevadt, Marie Othilie" userId="6106ad26-5bda-4102-96fb-2eaa8e7e55a0" providerId="ADAL" clId="{2AAE9F0F-5748-48EB-B8D8-CB6F4FC0D261}" dt="2022-10-24T09:20:49.982" v="4984" actId="478"/>
          <ac:picMkLst>
            <pc:docMk/>
            <pc:sldMk cId="1342601688" sldId="288"/>
            <ac:picMk id="5" creationId="{53C1BBFB-B3CE-4FB7-B953-793105185D33}"/>
          </ac:picMkLst>
        </pc:picChg>
        <pc:picChg chg="add del mod">
          <ac:chgData name="Hundevadt, Marie Othilie" userId="6106ad26-5bda-4102-96fb-2eaa8e7e55a0" providerId="ADAL" clId="{2AAE9F0F-5748-48EB-B8D8-CB6F4FC0D261}" dt="2022-10-24T09:20:51.752" v="4985" actId="478"/>
          <ac:picMkLst>
            <pc:docMk/>
            <pc:sldMk cId="1342601688" sldId="288"/>
            <ac:picMk id="6" creationId="{1EAF277E-209F-40AC-9BEA-CD29588D8846}"/>
          </ac:picMkLst>
        </pc:picChg>
        <pc:picChg chg="add mod">
          <ac:chgData name="Hundevadt, Marie Othilie" userId="6106ad26-5bda-4102-96fb-2eaa8e7e55a0" providerId="ADAL" clId="{2AAE9F0F-5748-48EB-B8D8-CB6F4FC0D261}" dt="2022-10-24T09:01:58.073" v="4741" actId="1076"/>
          <ac:picMkLst>
            <pc:docMk/>
            <pc:sldMk cId="1342601688" sldId="288"/>
            <ac:picMk id="9" creationId="{7812B7EA-3381-492A-ABAC-D234DBBFAF9C}"/>
          </ac:picMkLst>
        </pc:picChg>
        <pc:picChg chg="add del mod">
          <ac:chgData name="Hundevadt, Marie Othilie" userId="6106ad26-5bda-4102-96fb-2eaa8e7e55a0" providerId="ADAL" clId="{2AAE9F0F-5748-48EB-B8D8-CB6F4FC0D261}" dt="2022-10-24T09:11:19.974" v="4767" actId="478"/>
          <ac:picMkLst>
            <pc:docMk/>
            <pc:sldMk cId="1342601688" sldId="288"/>
            <ac:picMk id="10" creationId="{EE2AAEE2-5F78-4315-87BE-0A382925EA12}"/>
          </ac:picMkLst>
        </pc:picChg>
        <pc:picChg chg="add del">
          <ac:chgData name="Hundevadt, Marie Othilie" userId="6106ad26-5bda-4102-96fb-2eaa8e7e55a0" providerId="ADAL" clId="{2AAE9F0F-5748-48EB-B8D8-CB6F4FC0D261}" dt="2022-10-24T09:06:02.506" v="4746" actId="21"/>
          <ac:picMkLst>
            <pc:docMk/>
            <pc:sldMk cId="1342601688" sldId="288"/>
            <ac:picMk id="11" creationId="{243743B5-A4FE-4201-97AD-6A856984DDE9}"/>
          </ac:picMkLst>
        </pc:picChg>
        <pc:picChg chg="add del mod">
          <ac:chgData name="Hundevadt, Marie Othilie" userId="6106ad26-5bda-4102-96fb-2eaa8e7e55a0" providerId="ADAL" clId="{2AAE9F0F-5748-48EB-B8D8-CB6F4FC0D261}" dt="2022-10-24T09:09:07.568" v="4754" actId="21"/>
          <ac:picMkLst>
            <pc:docMk/>
            <pc:sldMk cId="1342601688" sldId="288"/>
            <ac:picMk id="13" creationId="{29DAA5D2-C9CB-44EA-96D6-D22546DF565D}"/>
          </ac:picMkLst>
        </pc:picChg>
        <pc:picChg chg="add mod modCrop">
          <ac:chgData name="Hundevadt, Marie Othilie" userId="6106ad26-5bda-4102-96fb-2eaa8e7e55a0" providerId="ADAL" clId="{2AAE9F0F-5748-48EB-B8D8-CB6F4FC0D261}" dt="2022-10-24T09:11:57.136" v="4774" actId="14100"/>
          <ac:picMkLst>
            <pc:docMk/>
            <pc:sldMk cId="1342601688" sldId="288"/>
            <ac:picMk id="14" creationId="{64AF5C21-0A85-416E-AE45-BB8930FBA7D6}"/>
          </ac:picMkLst>
        </pc:picChg>
        <pc:picChg chg="add mod">
          <ac:chgData name="Hundevadt, Marie Othilie" userId="6106ad26-5bda-4102-96fb-2eaa8e7e55a0" providerId="ADAL" clId="{2AAE9F0F-5748-48EB-B8D8-CB6F4FC0D261}" dt="2022-10-24T09:11:37.291" v="4770" actId="14100"/>
          <ac:picMkLst>
            <pc:docMk/>
            <pc:sldMk cId="1342601688" sldId="288"/>
            <ac:picMk id="15" creationId="{8AEF40C9-ED9A-4234-A220-02311D3A729A}"/>
          </ac:picMkLst>
        </pc:picChg>
        <pc:picChg chg="add mod">
          <ac:chgData name="Hundevadt, Marie Othilie" userId="6106ad26-5bda-4102-96fb-2eaa8e7e55a0" providerId="ADAL" clId="{2AAE9F0F-5748-48EB-B8D8-CB6F4FC0D261}" dt="2022-10-24T09:20:59.243" v="4987" actId="14100"/>
          <ac:picMkLst>
            <pc:docMk/>
            <pc:sldMk cId="1342601688" sldId="288"/>
            <ac:picMk id="19" creationId="{760A73B5-3719-4E28-A44D-B7CDA9CE9388}"/>
          </ac:picMkLst>
        </pc:picChg>
        <pc:picChg chg="add mod">
          <ac:chgData name="Hundevadt, Marie Othilie" userId="6106ad26-5bda-4102-96fb-2eaa8e7e55a0" providerId="ADAL" clId="{2AAE9F0F-5748-48EB-B8D8-CB6F4FC0D261}" dt="2022-10-24T09:30:45.869" v="5135" actId="14100"/>
          <ac:picMkLst>
            <pc:docMk/>
            <pc:sldMk cId="1342601688" sldId="288"/>
            <ac:picMk id="20" creationId="{8AD604E7-7402-421F-A331-171BE3713974}"/>
          </ac:picMkLst>
        </pc:picChg>
        <pc:picChg chg="add del mod">
          <ac:chgData name="Hundevadt, Marie Othilie" userId="6106ad26-5bda-4102-96fb-2eaa8e7e55a0" providerId="ADAL" clId="{2AAE9F0F-5748-48EB-B8D8-CB6F4FC0D261}" dt="2022-10-24T09:27:04.707" v="5122" actId="478"/>
          <ac:picMkLst>
            <pc:docMk/>
            <pc:sldMk cId="1342601688" sldId="288"/>
            <ac:picMk id="21" creationId="{18AE593F-B435-47EA-8336-BCBF8A8DE177}"/>
          </ac:picMkLst>
        </pc:picChg>
        <pc:picChg chg="add mod ord modCrop">
          <ac:chgData name="Hundevadt, Marie Othilie" userId="6106ad26-5bda-4102-96fb-2eaa8e7e55a0" providerId="ADAL" clId="{2AAE9F0F-5748-48EB-B8D8-CB6F4FC0D261}" dt="2022-10-24T09:35:57.815" v="5238" actId="14100"/>
          <ac:picMkLst>
            <pc:docMk/>
            <pc:sldMk cId="1342601688" sldId="288"/>
            <ac:picMk id="23" creationId="{97070FC1-26FC-444D-B437-999F38F89574}"/>
          </ac:picMkLst>
        </pc:picChg>
        <pc:picChg chg="add mod ord">
          <ac:chgData name="Hundevadt, Marie Othilie" userId="6106ad26-5bda-4102-96fb-2eaa8e7e55a0" providerId="ADAL" clId="{2AAE9F0F-5748-48EB-B8D8-CB6F4FC0D261}" dt="2022-10-24T09:35:20.495" v="5231" actId="1076"/>
          <ac:picMkLst>
            <pc:docMk/>
            <pc:sldMk cId="1342601688" sldId="288"/>
            <ac:picMk id="24" creationId="{9CB8C24E-1E92-4B3B-86AE-6A42F510E7E1}"/>
          </ac:picMkLst>
        </pc:picChg>
        <pc:picChg chg="add mod ord modCrop">
          <ac:chgData name="Hundevadt, Marie Othilie" userId="6106ad26-5bda-4102-96fb-2eaa8e7e55a0" providerId="ADAL" clId="{2AAE9F0F-5748-48EB-B8D8-CB6F4FC0D261}" dt="2022-10-24T09:34:46.720" v="5224" actId="14100"/>
          <ac:picMkLst>
            <pc:docMk/>
            <pc:sldMk cId="1342601688" sldId="288"/>
            <ac:picMk id="25" creationId="{EDBD7DFF-87BA-41FC-91F3-18FDFB324ABC}"/>
          </ac:picMkLst>
        </pc:picChg>
      </pc:sldChg>
      <pc:sldChg chg="addSp delSp modSp add del mod">
        <pc:chgData name="Hundevadt, Marie Othilie" userId="6106ad26-5bda-4102-96fb-2eaa8e7e55a0" providerId="ADAL" clId="{2AAE9F0F-5748-48EB-B8D8-CB6F4FC0D261}" dt="2022-10-24T11:14:26.390" v="5828" actId="2696"/>
        <pc:sldMkLst>
          <pc:docMk/>
          <pc:sldMk cId="2872532639" sldId="289"/>
        </pc:sldMkLst>
        <pc:spChg chg="mod">
          <ac:chgData name="Hundevadt, Marie Othilie" userId="6106ad26-5bda-4102-96fb-2eaa8e7e55a0" providerId="ADAL" clId="{2AAE9F0F-5748-48EB-B8D8-CB6F4FC0D261}" dt="2022-10-24T10:23:46.136" v="5261" actId="14100"/>
          <ac:spMkLst>
            <pc:docMk/>
            <pc:sldMk cId="2872532639" sldId="289"/>
            <ac:spMk id="3" creationId="{B4997B58-4480-4404-932C-842C13889B58}"/>
          </ac:spMkLst>
        </pc:spChg>
        <pc:picChg chg="add del">
          <ac:chgData name="Hundevadt, Marie Othilie" userId="6106ad26-5bda-4102-96fb-2eaa8e7e55a0" providerId="ADAL" clId="{2AAE9F0F-5748-48EB-B8D8-CB6F4FC0D261}" dt="2022-10-24T10:23:50.518" v="5263" actId="478"/>
          <ac:picMkLst>
            <pc:docMk/>
            <pc:sldMk cId="2872532639" sldId="289"/>
            <ac:picMk id="4" creationId="{DFC19545-E9D5-42EB-96AB-7ECAB96D2DE4}"/>
          </ac:picMkLst>
        </pc:picChg>
        <pc:picChg chg="add mod modCrop">
          <ac:chgData name="Hundevadt, Marie Othilie" userId="6106ad26-5bda-4102-96fb-2eaa8e7e55a0" providerId="ADAL" clId="{2AAE9F0F-5748-48EB-B8D8-CB6F4FC0D261}" dt="2022-10-24T10:56:39.595" v="5673" actId="732"/>
          <ac:picMkLst>
            <pc:docMk/>
            <pc:sldMk cId="2872532639" sldId="289"/>
            <ac:picMk id="6" creationId="{74AA281B-2BA4-4168-A781-124105B45BD5}"/>
          </ac:picMkLst>
        </pc:picChg>
        <pc:picChg chg="add mod">
          <ac:chgData name="Hundevadt, Marie Othilie" userId="6106ad26-5bda-4102-96fb-2eaa8e7e55a0" providerId="ADAL" clId="{2AAE9F0F-5748-48EB-B8D8-CB6F4FC0D261}" dt="2022-10-24T10:48:03.088" v="5559" actId="1076"/>
          <ac:picMkLst>
            <pc:docMk/>
            <pc:sldMk cId="2872532639" sldId="289"/>
            <ac:picMk id="7" creationId="{0182D55B-1388-4C23-A421-B819C738315B}"/>
          </ac:picMkLst>
        </pc:picChg>
        <pc:picChg chg="add mod">
          <ac:chgData name="Hundevadt, Marie Othilie" userId="6106ad26-5bda-4102-96fb-2eaa8e7e55a0" providerId="ADAL" clId="{2AAE9F0F-5748-48EB-B8D8-CB6F4FC0D261}" dt="2022-10-24T10:47:58.031" v="5558" actId="1076"/>
          <ac:picMkLst>
            <pc:docMk/>
            <pc:sldMk cId="2872532639" sldId="289"/>
            <ac:picMk id="8" creationId="{85C94B43-FC6D-4FD9-87FB-77AB279E6D11}"/>
          </ac:picMkLst>
        </pc:picChg>
        <pc:picChg chg="add mod">
          <ac:chgData name="Hundevadt, Marie Othilie" userId="6106ad26-5bda-4102-96fb-2eaa8e7e55a0" providerId="ADAL" clId="{2AAE9F0F-5748-48EB-B8D8-CB6F4FC0D261}" dt="2022-10-24T11:06:06.916" v="5766" actId="1076"/>
          <ac:picMkLst>
            <pc:docMk/>
            <pc:sldMk cId="2872532639" sldId="289"/>
            <ac:picMk id="9" creationId="{CFEE5EBB-41D2-470F-9F69-46A388CE2A10}"/>
          </ac:picMkLst>
        </pc:picChg>
        <pc:picChg chg="add mod">
          <ac:chgData name="Hundevadt, Marie Othilie" userId="6106ad26-5bda-4102-96fb-2eaa8e7e55a0" providerId="ADAL" clId="{2AAE9F0F-5748-48EB-B8D8-CB6F4FC0D261}" dt="2022-10-24T10:58:20.599" v="5699" actId="1076"/>
          <ac:picMkLst>
            <pc:docMk/>
            <pc:sldMk cId="2872532639" sldId="289"/>
            <ac:picMk id="10" creationId="{A6C89586-EC31-4865-A2E9-6C6204C95DB1}"/>
          </ac:picMkLst>
        </pc:picChg>
        <pc:picChg chg="add mod">
          <ac:chgData name="Hundevadt, Marie Othilie" userId="6106ad26-5bda-4102-96fb-2eaa8e7e55a0" providerId="ADAL" clId="{2AAE9F0F-5748-48EB-B8D8-CB6F4FC0D261}" dt="2022-10-24T10:57:57.715" v="5694" actId="1076"/>
          <ac:picMkLst>
            <pc:docMk/>
            <pc:sldMk cId="2872532639" sldId="289"/>
            <ac:picMk id="11" creationId="{CEB63727-F046-40CD-971C-D88D331708FE}"/>
          </ac:picMkLst>
        </pc:picChg>
        <pc:picChg chg="add mod">
          <ac:chgData name="Hundevadt, Marie Othilie" userId="6106ad26-5bda-4102-96fb-2eaa8e7e55a0" providerId="ADAL" clId="{2AAE9F0F-5748-48EB-B8D8-CB6F4FC0D261}" dt="2022-10-24T10:47:42.456" v="5551" actId="1076"/>
          <ac:picMkLst>
            <pc:docMk/>
            <pc:sldMk cId="2872532639" sldId="289"/>
            <ac:picMk id="12" creationId="{422C8DD9-4F59-4A13-9F3A-27078D2D408E}"/>
          </ac:picMkLst>
        </pc:picChg>
        <pc:picChg chg="add mod">
          <ac:chgData name="Hundevadt, Marie Othilie" userId="6106ad26-5bda-4102-96fb-2eaa8e7e55a0" providerId="ADAL" clId="{2AAE9F0F-5748-48EB-B8D8-CB6F4FC0D261}" dt="2022-10-24T10:57:28.913" v="5685" actId="1076"/>
          <ac:picMkLst>
            <pc:docMk/>
            <pc:sldMk cId="2872532639" sldId="289"/>
            <ac:picMk id="13" creationId="{89F687AF-B31B-4C15-9609-3F63A510C43E}"/>
          </ac:picMkLst>
        </pc:picChg>
        <pc:picChg chg="add mod">
          <ac:chgData name="Hundevadt, Marie Othilie" userId="6106ad26-5bda-4102-96fb-2eaa8e7e55a0" providerId="ADAL" clId="{2AAE9F0F-5748-48EB-B8D8-CB6F4FC0D261}" dt="2022-10-24T10:47:40.723" v="5550" actId="1076"/>
          <ac:picMkLst>
            <pc:docMk/>
            <pc:sldMk cId="2872532639" sldId="289"/>
            <ac:picMk id="14" creationId="{4FE1EFDD-4D66-46E8-A316-BA3295F5D600}"/>
          </ac:picMkLst>
        </pc:picChg>
        <pc:picChg chg="add mod">
          <ac:chgData name="Hundevadt, Marie Othilie" userId="6106ad26-5bda-4102-96fb-2eaa8e7e55a0" providerId="ADAL" clId="{2AAE9F0F-5748-48EB-B8D8-CB6F4FC0D261}" dt="2022-10-24T10:47:35.648" v="5547" actId="1076"/>
          <ac:picMkLst>
            <pc:docMk/>
            <pc:sldMk cId="2872532639" sldId="289"/>
            <ac:picMk id="15" creationId="{F73DC37C-58C8-4096-A6C5-F6FDBE70E15E}"/>
          </ac:picMkLst>
        </pc:picChg>
        <pc:picChg chg="add mod">
          <ac:chgData name="Hundevadt, Marie Othilie" userId="6106ad26-5bda-4102-96fb-2eaa8e7e55a0" providerId="ADAL" clId="{2AAE9F0F-5748-48EB-B8D8-CB6F4FC0D261}" dt="2022-10-24T11:06:01.860" v="5764" actId="1076"/>
          <ac:picMkLst>
            <pc:docMk/>
            <pc:sldMk cId="2872532639" sldId="289"/>
            <ac:picMk id="16" creationId="{1D87CD00-7194-40E8-87AA-34BC7F90D24A}"/>
          </ac:picMkLst>
        </pc:picChg>
        <pc:picChg chg="add mod">
          <ac:chgData name="Hundevadt, Marie Othilie" userId="6106ad26-5bda-4102-96fb-2eaa8e7e55a0" providerId="ADAL" clId="{2AAE9F0F-5748-48EB-B8D8-CB6F4FC0D261}" dt="2022-10-24T10:57:32.077" v="5687" actId="1076"/>
          <ac:picMkLst>
            <pc:docMk/>
            <pc:sldMk cId="2872532639" sldId="289"/>
            <ac:picMk id="17" creationId="{1C818373-6B0D-4337-8CC5-7AB18B69C597}"/>
          </ac:picMkLst>
        </pc:picChg>
        <pc:picChg chg="add mod">
          <ac:chgData name="Hundevadt, Marie Othilie" userId="6106ad26-5bda-4102-96fb-2eaa8e7e55a0" providerId="ADAL" clId="{2AAE9F0F-5748-48EB-B8D8-CB6F4FC0D261}" dt="2022-10-24T11:06:00.636" v="5763" actId="1076"/>
          <ac:picMkLst>
            <pc:docMk/>
            <pc:sldMk cId="2872532639" sldId="289"/>
            <ac:picMk id="18" creationId="{EF1ADAE7-EF3C-436D-AF9B-4EFE180E5C47}"/>
          </ac:picMkLst>
        </pc:picChg>
        <pc:picChg chg="add mod modCrop">
          <ac:chgData name="Hundevadt, Marie Othilie" userId="6106ad26-5bda-4102-96fb-2eaa8e7e55a0" providerId="ADAL" clId="{2AAE9F0F-5748-48EB-B8D8-CB6F4FC0D261}" dt="2022-10-24T10:56:53.376" v="5676" actId="1076"/>
          <ac:picMkLst>
            <pc:docMk/>
            <pc:sldMk cId="2872532639" sldId="289"/>
            <ac:picMk id="19" creationId="{9B9E3B2A-9C9F-436B-801F-D92669366CF9}"/>
          </ac:picMkLst>
        </pc:picChg>
      </pc:sldChg>
      <pc:sldChg chg="new del">
        <pc:chgData name="Hundevadt, Marie Othilie" userId="6106ad26-5bda-4102-96fb-2eaa8e7e55a0" providerId="ADAL" clId="{2AAE9F0F-5748-48EB-B8D8-CB6F4FC0D261}" dt="2022-10-24T10:48:36.576" v="5562" actId="2696"/>
        <pc:sldMkLst>
          <pc:docMk/>
          <pc:sldMk cId="139152565" sldId="290"/>
        </pc:sldMkLst>
      </pc:sldChg>
      <pc:sldChg chg="addSp delSp modSp new mod modAnim">
        <pc:chgData name="Hundevadt, Marie Othilie" userId="6106ad26-5bda-4102-96fb-2eaa8e7e55a0" providerId="ADAL" clId="{2AAE9F0F-5748-48EB-B8D8-CB6F4FC0D261}" dt="2022-10-24T11:13:53.804" v="5827" actId="1076"/>
        <pc:sldMkLst>
          <pc:docMk/>
          <pc:sldMk cId="3326512063" sldId="291"/>
        </pc:sldMkLst>
        <pc:spChg chg="mod">
          <ac:chgData name="Hundevadt, Marie Othilie" userId="6106ad26-5bda-4102-96fb-2eaa8e7e55a0" providerId="ADAL" clId="{2AAE9F0F-5748-48EB-B8D8-CB6F4FC0D261}" dt="2022-10-24T10:55:20.820" v="5662" actId="114"/>
          <ac:spMkLst>
            <pc:docMk/>
            <pc:sldMk cId="3326512063" sldId="291"/>
            <ac:spMk id="2" creationId="{D49659D6-CF8F-463E-90AD-4E6818CCCD3D}"/>
          </ac:spMkLst>
        </pc:spChg>
        <pc:spChg chg="add mod">
          <ac:chgData name="Hundevadt, Marie Othilie" userId="6106ad26-5bda-4102-96fb-2eaa8e7e55a0" providerId="ADAL" clId="{2AAE9F0F-5748-48EB-B8D8-CB6F4FC0D261}" dt="2022-10-24T11:03:47.461" v="5740" actId="14100"/>
          <ac:spMkLst>
            <pc:docMk/>
            <pc:sldMk cId="3326512063" sldId="291"/>
            <ac:spMk id="18" creationId="{389A8488-383D-4D3C-9580-316461816E9F}"/>
          </ac:spMkLst>
        </pc:spChg>
        <pc:spChg chg="add mod">
          <ac:chgData name="Hundevadt, Marie Othilie" userId="6106ad26-5bda-4102-96fb-2eaa8e7e55a0" providerId="ADAL" clId="{2AAE9F0F-5748-48EB-B8D8-CB6F4FC0D261}" dt="2022-10-24T11:07:12.709" v="5795" actId="207"/>
          <ac:spMkLst>
            <pc:docMk/>
            <pc:sldMk cId="3326512063" sldId="291"/>
            <ac:spMk id="20" creationId="{996DAD58-B3BF-4717-B556-696D18EE78DD}"/>
          </ac:spMkLst>
        </pc:spChg>
        <pc:picChg chg="add del mod">
          <ac:chgData name="Hundevadt, Marie Othilie" userId="6106ad26-5bda-4102-96fb-2eaa8e7e55a0" providerId="ADAL" clId="{2AAE9F0F-5748-48EB-B8D8-CB6F4FC0D261}" dt="2022-10-24T10:51:48.910" v="5570" actId="478"/>
          <ac:picMkLst>
            <pc:docMk/>
            <pc:sldMk cId="3326512063" sldId="291"/>
            <ac:picMk id="3" creationId="{5AF3F132-C91E-48A1-98DA-E7E5C8ECC0AC}"/>
          </ac:picMkLst>
        </pc:picChg>
        <pc:picChg chg="add del mod">
          <ac:chgData name="Hundevadt, Marie Othilie" userId="6106ad26-5bda-4102-96fb-2eaa8e7e55a0" providerId="ADAL" clId="{2AAE9F0F-5748-48EB-B8D8-CB6F4FC0D261}" dt="2022-10-24T10:51:50.195" v="5572" actId="478"/>
          <ac:picMkLst>
            <pc:docMk/>
            <pc:sldMk cId="3326512063" sldId="291"/>
            <ac:picMk id="4" creationId="{2A5EE6F9-32A5-413A-A33E-C15813488C3C}"/>
          </ac:picMkLst>
        </pc:picChg>
        <pc:picChg chg="add del mod">
          <ac:chgData name="Hundevadt, Marie Othilie" userId="6106ad26-5bda-4102-96fb-2eaa8e7e55a0" providerId="ADAL" clId="{2AAE9F0F-5748-48EB-B8D8-CB6F4FC0D261}" dt="2022-10-24T10:51:49.585" v="5571" actId="478"/>
          <ac:picMkLst>
            <pc:docMk/>
            <pc:sldMk cId="3326512063" sldId="291"/>
            <ac:picMk id="5" creationId="{6EA52895-52B7-4432-84B0-1DD03AAAA32E}"/>
          </ac:picMkLst>
        </pc:picChg>
        <pc:picChg chg="add mod">
          <ac:chgData name="Hundevadt, Marie Othilie" userId="6106ad26-5bda-4102-96fb-2eaa8e7e55a0" providerId="ADAL" clId="{2AAE9F0F-5748-48EB-B8D8-CB6F4FC0D261}" dt="2022-10-24T10:53:14.672" v="5582" actId="1076"/>
          <ac:picMkLst>
            <pc:docMk/>
            <pc:sldMk cId="3326512063" sldId="291"/>
            <ac:picMk id="6" creationId="{F61148BA-FBD3-4E3B-A7FF-4BF50DA87F04}"/>
          </ac:picMkLst>
        </pc:picChg>
        <pc:picChg chg="add mod">
          <ac:chgData name="Hundevadt, Marie Othilie" userId="6106ad26-5bda-4102-96fb-2eaa8e7e55a0" providerId="ADAL" clId="{2AAE9F0F-5748-48EB-B8D8-CB6F4FC0D261}" dt="2022-10-24T10:53:10.839" v="5581" actId="1076"/>
          <ac:picMkLst>
            <pc:docMk/>
            <pc:sldMk cId="3326512063" sldId="291"/>
            <ac:picMk id="7" creationId="{7943E5D0-63ED-43B5-A693-071AB954A3D0}"/>
          </ac:picMkLst>
        </pc:picChg>
        <pc:picChg chg="add mod modCrop">
          <ac:chgData name="Hundevadt, Marie Othilie" userId="6106ad26-5bda-4102-96fb-2eaa8e7e55a0" providerId="ADAL" clId="{2AAE9F0F-5748-48EB-B8D8-CB6F4FC0D261}" dt="2022-10-24T10:54:22.007" v="5590" actId="14100"/>
          <ac:picMkLst>
            <pc:docMk/>
            <pc:sldMk cId="3326512063" sldId="291"/>
            <ac:picMk id="8" creationId="{D64CB9A5-A12E-4792-B732-5FC477AAB775}"/>
          </ac:picMkLst>
        </pc:picChg>
        <pc:picChg chg="add mod">
          <ac:chgData name="Hundevadt, Marie Othilie" userId="6106ad26-5bda-4102-96fb-2eaa8e7e55a0" providerId="ADAL" clId="{2AAE9F0F-5748-48EB-B8D8-CB6F4FC0D261}" dt="2022-10-24T10:54:36.034" v="5592" actId="1076"/>
          <ac:picMkLst>
            <pc:docMk/>
            <pc:sldMk cId="3326512063" sldId="291"/>
            <ac:picMk id="9" creationId="{28EDBD28-7C63-42C0-AA05-4BD65021CE4C}"/>
          </ac:picMkLst>
        </pc:picChg>
        <pc:picChg chg="add mod">
          <ac:chgData name="Hundevadt, Marie Othilie" userId="6106ad26-5bda-4102-96fb-2eaa8e7e55a0" providerId="ADAL" clId="{2AAE9F0F-5748-48EB-B8D8-CB6F4FC0D261}" dt="2022-10-24T11:02:37.084" v="5729" actId="14100"/>
          <ac:picMkLst>
            <pc:docMk/>
            <pc:sldMk cId="3326512063" sldId="291"/>
            <ac:picMk id="10" creationId="{7DC518F5-3F51-460B-8F6A-7A8D3AAF093E}"/>
          </ac:picMkLst>
        </pc:picChg>
        <pc:picChg chg="add mod">
          <ac:chgData name="Hundevadt, Marie Othilie" userId="6106ad26-5bda-4102-96fb-2eaa8e7e55a0" providerId="ADAL" clId="{2AAE9F0F-5748-48EB-B8D8-CB6F4FC0D261}" dt="2022-10-24T11:02:33.640" v="5728" actId="1076"/>
          <ac:picMkLst>
            <pc:docMk/>
            <pc:sldMk cId="3326512063" sldId="291"/>
            <ac:picMk id="11" creationId="{60436AA4-D31D-49D2-BBE6-30624A93FCFB}"/>
          </ac:picMkLst>
        </pc:picChg>
        <pc:picChg chg="add mod ord">
          <ac:chgData name="Hundevadt, Marie Othilie" userId="6106ad26-5bda-4102-96fb-2eaa8e7e55a0" providerId="ADAL" clId="{2AAE9F0F-5748-48EB-B8D8-CB6F4FC0D261}" dt="2022-10-24T11:05:46.303" v="5762" actId="14100"/>
          <ac:picMkLst>
            <pc:docMk/>
            <pc:sldMk cId="3326512063" sldId="291"/>
            <ac:picMk id="12" creationId="{292D3BCB-FC8D-4964-87B9-3A85FE84D100}"/>
          </ac:picMkLst>
        </pc:picChg>
        <pc:picChg chg="add mod">
          <ac:chgData name="Hundevadt, Marie Othilie" userId="6106ad26-5bda-4102-96fb-2eaa8e7e55a0" providerId="ADAL" clId="{2AAE9F0F-5748-48EB-B8D8-CB6F4FC0D261}" dt="2022-10-24T11:02:48.060" v="5731" actId="1076"/>
          <ac:picMkLst>
            <pc:docMk/>
            <pc:sldMk cId="3326512063" sldId="291"/>
            <ac:picMk id="13" creationId="{C7050320-0F0E-4EAE-A6A3-64679F121A61}"/>
          </ac:picMkLst>
        </pc:picChg>
        <pc:picChg chg="add mod modCrop">
          <ac:chgData name="Hundevadt, Marie Othilie" userId="6106ad26-5bda-4102-96fb-2eaa8e7e55a0" providerId="ADAL" clId="{2AAE9F0F-5748-48EB-B8D8-CB6F4FC0D261}" dt="2022-10-24T11:02:42.596" v="5730" actId="1076"/>
          <ac:picMkLst>
            <pc:docMk/>
            <pc:sldMk cId="3326512063" sldId="291"/>
            <ac:picMk id="14" creationId="{91762245-2940-4A2D-9696-93BD60FC0BE6}"/>
          </ac:picMkLst>
        </pc:picChg>
        <pc:picChg chg="add mod ord">
          <ac:chgData name="Hundevadt, Marie Othilie" userId="6106ad26-5bda-4102-96fb-2eaa8e7e55a0" providerId="ADAL" clId="{2AAE9F0F-5748-48EB-B8D8-CB6F4FC0D261}" dt="2022-10-24T11:05:34.763" v="5758" actId="166"/>
          <ac:picMkLst>
            <pc:docMk/>
            <pc:sldMk cId="3326512063" sldId="291"/>
            <ac:picMk id="15" creationId="{07839261-D9AC-4B35-BE74-1483F460DFBF}"/>
          </ac:picMkLst>
        </pc:picChg>
        <pc:picChg chg="add mod">
          <ac:chgData name="Hundevadt, Marie Othilie" userId="6106ad26-5bda-4102-96fb-2eaa8e7e55a0" providerId="ADAL" clId="{2AAE9F0F-5748-48EB-B8D8-CB6F4FC0D261}" dt="2022-10-24T11:03:09.677" v="5734" actId="1076"/>
          <ac:picMkLst>
            <pc:docMk/>
            <pc:sldMk cId="3326512063" sldId="291"/>
            <ac:picMk id="16" creationId="{63181D3C-A016-4C32-8E8D-1B77242A049A}"/>
          </ac:picMkLst>
        </pc:picChg>
        <pc:picChg chg="add mod">
          <ac:chgData name="Hundevadt, Marie Othilie" userId="6106ad26-5bda-4102-96fb-2eaa8e7e55a0" providerId="ADAL" clId="{2AAE9F0F-5748-48EB-B8D8-CB6F4FC0D261}" dt="2022-10-24T11:03:24.756" v="5738" actId="14100"/>
          <ac:picMkLst>
            <pc:docMk/>
            <pc:sldMk cId="3326512063" sldId="291"/>
            <ac:picMk id="17" creationId="{B5E0575E-5117-4C9A-8F40-72CB42C2440D}"/>
          </ac:picMkLst>
        </pc:picChg>
        <pc:picChg chg="add del mod">
          <ac:chgData name="Hundevadt, Marie Othilie" userId="6106ad26-5bda-4102-96fb-2eaa8e7e55a0" providerId="ADAL" clId="{2AAE9F0F-5748-48EB-B8D8-CB6F4FC0D261}" dt="2022-10-24T11:06:32.860" v="5771" actId="478"/>
          <ac:picMkLst>
            <pc:docMk/>
            <pc:sldMk cId="3326512063" sldId="291"/>
            <ac:picMk id="19" creationId="{5F4AAB42-476B-4622-B903-CD6EDAFCF6F6}"/>
          </ac:picMkLst>
        </pc:picChg>
        <pc:picChg chg="add mod">
          <ac:chgData name="Hundevadt, Marie Othilie" userId="6106ad26-5bda-4102-96fb-2eaa8e7e55a0" providerId="ADAL" clId="{2AAE9F0F-5748-48EB-B8D8-CB6F4FC0D261}" dt="2022-10-24T11:13:50.018" v="5826" actId="1076"/>
          <ac:picMkLst>
            <pc:docMk/>
            <pc:sldMk cId="3326512063" sldId="291"/>
            <ac:picMk id="21" creationId="{C3862797-4DE7-4BED-9B31-52C3659B7314}"/>
          </ac:picMkLst>
        </pc:picChg>
        <pc:picChg chg="add mod">
          <ac:chgData name="Hundevadt, Marie Othilie" userId="6106ad26-5bda-4102-96fb-2eaa8e7e55a0" providerId="ADAL" clId="{2AAE9F0F-5748-48EB-B8D8-CB6F4FC0D261}" dt="2022-10-24T11:11:38.619" v="5804" actId="14100"/>
          <ac:picMkLst>
            <pc:docMk/>
            <pc:sldMk cId="3326512063" sldId="291"/>
            <ac:picMk id="22" creationId="{999983BC-77E0-44C1-B791-76F76CE2A640}"/>
          </ac:picMkLst>
        </pc:picChg>
        <pc:picChg chg="add del mod">
          <ac:chgData name="Hundevadt, Marie Othilie" userId="6106ad26-5bda-4102-96fb-2eaa8e7e55a0" providerId="ADAL" clId="{2AAE9F0F-5748-48EB-B8D8-CB6F4FC0D261}" dt="2022-10-24T11:12:01.558" v="5808" actId="478"/>
          <ac:picMkLst>
            <pc:docMk/>
            <pc:sldMk cId="3326512063" sldId="291"/>
            <ac:picMk id="23" creationId="{09939E34-5D2A-4165-AFFC-F236A012FD27}"/>
          </ac:picMkLst>
        </pc:picChg>
        <pc:picChg chg="add mod modCrop">
          <ac:chgData name="Hundevadt, Marie Othilie" userId="6106ad26-5bda-4102-96fb-2eaa8e7e55a0" providerId="ADAL" clId="{2AAE9F0F-5748-48EB-B8D8-CB6F4FC0D261}" dt="2022-10-24T11:13:53.804" v="5827" actId="1076"/>
          <ac:picMkLst>
            <pc:docMk/>
            <pc:sldMk cId="3326512063" sldId="291"/>
            <ac:picMk id="24" creationId="{6964E984-B828-42DE-ACE3-DBB6B39BA2AF}"/>
          </ac:picMkLst>
        </pc:picChg>
      </pc:sldChg>
      <pc:sldChg chg="addSp delSp modSp new mod setBg modAnim modNotesTx">
        <pc:chgData name="Hundevadt, Marie Othilie" userId="6106ad26-5bda-4102-96fb-2eaa8e7e55a0" providerId="ADAL" clId="{2AAE9F0F-5748-48EB-B8D8-CB6F4FC0D261}" dt="2022-10-24T13:12:59.298" v="6315" actId="1076"/>
        <pc:sldMkLst>
          <pc:docMk/>
          <pc:sldMk cId="2352061841" sldId="292"/>
        </pc:sldMkLst>
        <pc:spChg chg="del">
          <ac:chgData name="Hundevadt, Marie Othilie" userId="6106ad26-5bda-4102-96fb-2eaa8e7e55a0" providerId="ADAL" clId="{2AAE9F0F-5748-48EB-B8D8-CB6F4FC0D261}" dt="2022-10-24T13:11:53.132" v="6302" actId="478"/>
          <ac:spMkLst>
            <pc:docMk/>
            <pc:sldMk cId="2352061841" sldId="292"/>
            <ac:spMk id="2" creationId="{DCC24BC2-BBB5-4E18-A34F-7885BDDAAF30}"/>
          </ac:spMkLst>
        </pc:spChg>
        <pc:picChg chg="add mod">
          <ac:chgData name="Hundevadt, Marie Othilie" userId="6106ad26-5bda-4102-96fb-2eaa8e7e55a0" providerId="ADAL" clId="{2AAE9F0F-5748-48EB-B8D8-CB6F4FC0D261}" dt="2022-10-24T13:12:08.381" v="6305" actId="1076"/>
          <ac:picMkLst>
            <pc:docMk/>
            <pc:sldMk cId="2352061841" sldId="292"/>
            <ac:picMk id="3" creationId="{4E69C68B-F43C-468C-8EB2-C6F0D2811946}"/>
          </ac:picMkLst>
        </pc:picChg>
        <pc:picChg chg="add mod">
          <ac:chgData name="Hundevadt, Marie Othilie" userId="6106ad26-5bda-4102-96fb-2eaa8e7e55a0" providerId="ADAL" clId="{2AAE9F0F-5748-48EB-B8D8-CB6F4FC0D261}" dt="2022-10-24T13:12:59.298" v="6315" actId="1076"/>
          <ac:picMkLst>
            <pc:docMk/>
            <pc:sldMk cId="2352061841" sldId="292"/>
            <ac:picMk id="5" creationId="{CA66EFA0-988D-4476-8ABE-3CE5C0459AE0}"/>
          </ac:picMkLst>
        </pc:picChg>
        <pc:picChg chg="add mod">
          <ac:chgData name="Hundevadt, Marie Othilie" userId="6106ad26-5bda-4102-96fb-2eaa8e7e55a0" providerId="ADAL" clId="{2AAE9F0F-5748-48EB-B8D8-CB6F4FC0D261}" dt="2022-10-24T13:12:51.287" v="6314" actId="1076"/>
          <ac:picMkLst>
            <pc:docMk/>
            <pc:sldMk cId="2352061841" sldId="292"/>
            <ac:picMk id="6" creationId="{A90DCA6D-32E3-4583-9104-4693E3F229BF}"/>
          </ac:picMkLst>
        </pc:picChg>
      </pc:sldChg>
      <pc:sldChg chg="add ord">
        <pc:chgData name="Hundevadt, Marie Othilie" userId="6106ad26-5bda-4102-96fb-2eaa8e7e55a0" providerId="ADAL" clId="{2AAE9F0F-5748-48EB-B8D8-CB6F4FC0D261}" dt="2022-10-24T13:58:51.796" v="6664"/>
        <pc:sldMkLst>
          <pc:docMk/>
          <pc:sldMk cId="1666853851" sldId="293"/>
        </pc:sldMkLst>
      </pc:sldChg>
      <pc:sldChg chg="new del">
        <pc:chgData name="Hundevadt, Marie Othilie" userId="6106ad26-5bda-4102-96fb-2eaa8e7e55a0" providerId="ADAL" clId="{2AAE9F0F-5748-48EB-B8D8-CB6F4FC0D261}" dt="2022-10-24T13:53:15.422" v="6509" actId="2696"/>
        <pc:sldMkLst>
          <pc:docMk/>
          <pc:sldMk cId="1920844515" sldId="293"/>
        </pc:sldMkLst>
      </pc:sldChg>
      <pc:sldChg chg="add ord">
        <pc:chgData name="Hundevadt, Marie Othilie" userId="6106ad26-5bda-4102-96fb-2eaa8e7e55a0" providerId="ADAL" clId="{2AAE9F0F-5748-48EB-B8D8-CB6F4FC0D261}" dt="2022-10-24T13:59:16.668" v="6675"/>
        <pc:sldMkLst>
          <pc:docMk/>
          <pc:sldMk cId="1208666254" sldId="294"/>
        </pc:sldMkLst>
      </pc:sldChg>
      <pc:sldChg chg="modSp new del mod">
        <pc:chgData name="Hundevadt, Marie Othilie" userId="6106ad26-5bda-4102-96fb-2eaa8e7e55a0" providerId="ADAL" clId="{2AAE9F0F-5748-48EB-B8D8-CB6F4FC0D261}" dt="2022-10-24T13:53:17.279" v="6510" actId="2696"/>
        <pc:sldMkLst>
          <pc:docMk/>
          <pc:sldMk cId="3714916323" sldId="294"/>
        </pc:sldMkLst>
        <pc:spChg chg="mod">
          <ac:chgData name="Hundevadt, Marie Othilie" userId="6106ad26-5bda-4102-96fb-2eaa8e7e55a0" providerId="ADAL" clId="{2AAE9F0F-5748-48EB-B8D8-CB6F4FC0D261}" dt="2022-10-24T13:17:10.512" v="6465" actId="20577"/>
          <ac:spMkLst>
            <pc:docMk/>
            <pc:sldMk cId="3714916323" sldId="294"/>
            <ac:spMk id="2" creationId="{8857611D-A2DF-4EB7-8FF3-E14B457FDE19}"/>
          </ac:spMkLst>
        </pc:spChg>
      </pc:sldChg>
      <pc:sldMasterChg chg="delSldLayout">
        <pc:chgData name="Hundevadt, Marie Othilie" userId="6106ad26-5bda-4102-96fb-2eaa8e7e55a0" providerId="ADAL" clId="{2AAE9F0F-5748-48EB-B8D8-CB6F4FC0D261}" dt="2022-10-24T13:53:17.279" v="6510" actId="2696"/>
        <pc:sldMasterMkLst>
          <pc:docMk/>
          <pc:sldMasterMk cId="0" sldId="2147483664"/>
        </pc:sldMasterMkLst>
        <pc:sldLayoutChg chg="del">
          <pc:chgData name="Hundevadt, Marie Othilie" userId="6106ad26-5bda-4102-96fb-2eaa8e7e55a0" providerId="ADAL" clId="{2AAE9F0F-5748-48EB-B8D8-CB6F4FC0D261}" dt="2022-10-24T13:53:17.279" v="6510" actId="2696"/>
          <pc:sldLayoutMkLst>
            <pc:docMk/>
            <pc:sldMasterMk cId="0" sldId="2147483664"/>
            <pc:sldLayoutMk cId="0" sldId="2147483648"/>
          </pc:sldLayoutMkLst>
        </pc:sldLayoutChg>
        <pc:sldLayoutChg chg="del">
          <pc:chgData name="Hundevadt, Marie Othilie" userId="6106ad26-5bda-4102-96fb-2eaa8e7e55a0" providerId="ADAL" clId="{2AAE9F0F-5748-48EB-B8D8-CB6F4FC0D261}" dt="2022-10-24T10:48:36.576" v="5562" actId="2696"/>
          <pc:sldLayoutMkLst>
            <pc:docMk/>
            <pc:sldMasterMk cId="0" sldId="2147483664"/>
            <pc:sldLayoutMk cId="0" sldId="2147483651"/>
          </pc:sldLayoutMkLst>
        </pc:sldLayoutChg>
        <pc:sldLayoutChg chg="del">
          <pc:chgData name="Hundevadt, Marie Othilie" userId="6106ad26-5bda-4102-96fb-2eaa8e7e55a0" providerId="ADAL" clId="{2AAE9F0F-5748-48EB-B8D8-CB6F4FC0D261}" dt="2022-10-24T13:13:18.462" v="6317" actId="2696"/>
          <pc:sldLayoutMkLst>
            <pc:docMk/>
            <pc:sldMasterMk cId="0" sldId="2147483664"/>
            <pc:sldLayoutMk cId="0" sldId="214748366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5cec65c391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5cec65c391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2" name="Google Shape;32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nb-NO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2" name="Google Shape;32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nb-NO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875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08218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5bb96a692b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5bb96a692b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" name="Google Shape;157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6" name="Google Shape;276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5cec65c391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5cec65c391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The first law of thermodynamics is: Energy cannot be created or destroyed, only transferred from one type to another.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Simple machines that are able to turn are a basic way to generate energy - like a hamster wheel! When human effort, wind, pendulum, gravity, etc can create motion (or turn), this rotation can be converted into energy.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We are looking for inventions that capture motion found in everyday life in a creative way - and that can turn that motion into energy.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Lagd av Jessica, 8 år</a:t>
            </a:r>
          </a:p>
        </p:txBody>
      </p:sp>
    </p:spTree>
    <p:extLst>
      <p:ext uri="{BB962C8B-B14F-4D97-AF65-F5344CB8AC3E}">
        <p14:creationId xmlns:p14="http://schemas.microsoft.com/office/powerpoint/2010/main" val="1290173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5cec65c391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5cec65c391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0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7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7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>
  <p:cSld name="CUSTOM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eneral – Diagram/Illustration">
  <p:cSld name="General – Diagram/Illustration">
    <p:bg>
      <p:bgPr>
        <a:noFill/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/>
          <p:nvPr/>
        </p:nvSpPr>
        <p:spPr>
          <a:xfrm>
            <a:off x="0" y="0"/>
            <a:ext cx="1992000" cy="5143500"/>
          </a:xfrm>
          <a:prstGeom prst="rect">
            <a:avLst/>
          </a:prstGeom>
          <a:solidFill>
            <a:srgbClr val="F8C01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8C0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" name="Google Shape;42;p7" descr="LI-RGB-logo-yellow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40775" y="333351"/>
            <a:ext cx="1517557" cy="471757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902275" y="4555000"/>
            <a:ext cx="9213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>
            <a:off x="120194" y="1371250"/>
            <a:ext cx="1667700" cy="18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lvl="0" indent="-279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/>
            </a:lvl1pPr>
            <a:lvl2pPr marL="914400" lvl="1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2pPr>
            <a:lvl3pPr marL="1371600" lvl="2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3pPr>
            <a:lvl4pPr marL="1828800" lvl="3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400"/>
            </a:lvl4pPr>
            <a:lvl5pPr marL="2286000" lvl="4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5pPr>
            <a:lvl6pPr marL="2743200" lvl="5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6pPr>
            <a:lvl7pPr marL="3200400" lvl="6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/>
            </a:lvl7pPr>
            <a:lvl8pPr marL="3657600" lvl="7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8pPr>
            <a:lvl9pPr marL="4114800" lvl="8" indent="-29845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eneral">
  <p:cSld name="General">
    <p:bg>
      <p:bgPr>
        <a:noFill/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2188475" y="350400"/>
            <a:ext cx="62700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2300"/>
              <a:buFont typeface="Calibri"/>
              <a:buNone/>
              <a:defRPr sz="3000" b="1">
                <a:solidFill>
                  <a:srgbClr val="171717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3600"/>
            </a:lvl9pPr>
          </a:lstStyle>
          <a:p>
            <a:endParaRPr/>
          </a:p>
        </p:txBody>
      </p:sp>
      <p:sp>
        <p:nvSpPr>
          <p:cNvPr id="47" name="Google Shape;47;p8"/>
          <p:cNvSpPr/>
          <p:nvPr/>
        </p:nvSpPr>
        <p:spPr>
          <a:xfrm>
            <a:off x="0" y="0"/>
            <a:ext cx="1992000" cy="5143500"/>
          </a:xfrm>
          <a:prstGeom prst="rect">
            <a:avLst/>
          </a:prstGeom>
          <a:solidFill>
            <a:srgbClr val="F8C01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8C0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" name="Google Shape;48;p8" descr="LI-RGB-logo-yellow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40775" y="333351"/>
            <a:ext cx="1517557" cy="471757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2218825" y="1371250"/>
            <a:ext cx="6329400" cy="32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lvl="0" indent="-279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/>
            </a:lvl1pPr>
            <a:lvl2pPr marL="914400" lvl="1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2pPr>
            <a:lvl3pPr marL="1371600" lvl="2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3pPr>
            <a:lvl4pPr marL="1828800" lvl="3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400"/>
            </a:lvl4pPr>
            <a:lvl5pPr marL="2286000" lvl="4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5pPr>
            <a:lvl6pPr marL="2743200" lvl="5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6pPr>
            <a:lvl7pPr marL="3200400" lvl="6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/>
            </a:lvl7pPr>
            <a:lvl8pPr marL="3657600" lvl="7" indent="-29845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8pPr>
            <a:lvl9pPr marL="4114800" lvl="8" indent="-29845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932595" y="4555000"/>
            <a:ext cx="891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171717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1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2" r:id="rId12"/>
    <p:sldLayoutId id="2147483663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EbBw-X80hQY?feature=oembed" TargetMode="External"/><Relationship Id="rId5" Type="http://schemas.openxmlformats.org/officeDocument/2006/relationships/image" Target="../media/image42.gif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gif"/><Relationship Id="rId3" Type="http://schemas.openxmlformats.org/officeDocument/2006/relationships/image" Target="../media/image44.png"/><Relationship Id="rId7" Type="http://schemas.openxmlformats.org/officeDocument/2006/relationships/image" Target="../media/image48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501" y="2391825"/>
            <a:ext cx="1023000" cy="26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84125" y="2081950"/>
            <a:ext cx="4950124" cy="2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8"/>
          <p:cNvSpPr/>
          <p:nvPr/>
        </p:nvSpPr>
        <p:spPr>
          <a:xfrm rot="138938">
            <a:off x="325940" y="2450915"/>
            <a:ext cx="4599683" cy="84884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18"/>
          <p:cNvSpPr txBox="1">
            <a:spLocks noGrp="1"/>
          </p:cNvSpPr>
          <p:nvPr>
            <p:ph type="ctrTitle"/>
          </p:nvPr>
        </p:nvSpPr>
        <p:spPr>
          <a:xfrm>
            <a:off x="534630" y="2602165"/>
            <a:ext cx="4182300" cy="6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2300"/>
              <a:buFont typeface="Calibri"/>
              <a:buNone/>
            </a:pPr>
            <a:r>
              <a:rPr lang="hu-HU" sz="3200" b="1" dirty="0" smtClean="0">
                <a:solidFill>
                  <a:srgbClr val="000000"/>
                </a:solidFill>
              </a:rPr>
              <a:t>Energia - találmány</a:t>
            </a:r>
            <a:endParaRPr sz="3200" b="1" dirty="0">
              <a:solidFill>
                <a:srgbClr val="000000"/>
              </a:solidFill>
            </a:endParaRPr>
          </a:p>
        </p:txBody>
      </p:sp>
      <p:pic>
        <p:nvPicPr>
          <p:cNvPr id="117" name="Google Shape;11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82153" y="148332"/>
            <a:ext cx="978483" cy="103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9401" y="1556450"/>
            <a:ext cx="1023000" cy="2679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C640E3DA-701A-48F6-92CE-EAA527BA1BA7}"/>
              </a:ext>
            </a:extLst>
          </p:cNvPr>
          <p:cNvSpPr/>
          <p:nvPr/>
        </p:nvSpPr>
        <p:spPr>
          <a:xfrm>
            <a:off x="418372" y="513837"/>
            <a:ext cx="3717684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lIns="91440" tIns="45720" rIns="91440" bIns="45720">
            <a:spAutoFit/>
          </a:bodyPr>
          <a:lstStyle/>
          <a:p>
            <a:r>
              <a:rPr lang="hu-HU" sz="5400" b="1" strike="sngStrike" dirty="0" smtClean="0">
                <a:ln w="12700">
                  <a:solidFill>
                    <a:srgbClr val="B03172"/>
                  </a:solidFill>
                  <a:prstDash val="solid"/>
                </a:ln>
                <a:solidFill>
                  <a:srgbClr val="FA414E"/>
                </a:solidFill>
                <a:latin typeface="Amasis MT Pro Black" panose="02040A04050005020304" pitchFamily="18" charset="0"/>
              </a:rPr>
              <a:t>Nagy </a:t>
            </a:r>
            <a:r>
              <a:rPr lang="hu-HU" sz="5400" b="1" dirty="0" smtClean="0">
                <a:ln w="12700">
                  <a:solidFill>
                    <a:srgbClr val="B03172"/>
                  </a:solidFill>
                  <a:prstDash val="solid"/>
                </a:ln>
                <a:solidFill>
                  <a:srgbClr val="FA414E"/>
                </a:solidFill>
                <a:latin typeface="Amasis MT Pro Black" panose="02040A04050005020304" pitchFamily="18" charset="0"/>
              </a:rPr>
              <a:t>kis</a:t>
            </a:r>
          </a:p>
          <a:p>
            <a:r>
              <a:rPr lang="hu-HU" sz="5400" b="1" cap="none" spc="0" dirty="0" smtClean="0">
                <a:ln w="12700">
                  <a:solidFill>
                    <a:srgbClr val="B03172"/>
                  </a:solidFill>
                  <a:prstDash val="solid"/>
                </a:ln>
                <a:solidFill>
                  <a:srgbClr val="FA414E"/>
                </a:solidFill>
                <a:effectLst/>
                <a:latin typeface="Amasis MT Pro Black" panose="02040A04050005020304" pitchFamily="18" charset="0"/>
              </a:rPr>
              <a:t>feltalálók</a:t>
            </a:r>
            <a:endParaRPr lang="nb-NO" sz="5400" b="1" cap="none" spc="0" dirty="0">
              <a:ln w="12700">
                <a:solidFill>
                  <a:srgbClr val="B03172"/>
                </a:solidFill>
                <a:prstDash val="solid"/>
              </a:ln>
              <a:solidFill>
                <a:srgbClr val="FA414E"/>
              </a:solidFill>
              <a:effectLst/>
              <a:latin typeface="Amasis MT Pro Black" panose="02040A04050005020304" pitchFamily="18" charset="0"/>
            </a:endParaRPr>
          </a:p>
        </p:txBody>
      </p:sp>
      <p:pic>
        <p:nvPicPr>
          <p:cNvPr id="116" name="Google Shape;116;p18"/>
          <p:cNvPicPr preferRelativeResize="0"/>
          <p:nvPr/>
        </p:nvPicPr>
        <p:blipFill rotWithShape="1">
          <a:blip r:embed="rId6">
            <a:alphaModFix/>
          </a:blip>
          <a:srcRect l="21137" r="58930" b="49822"/>
          <a:stretch/>
        </p:blipFill>
        <p:spPr>
          <a:xfrm>
            <a:off x="4741847" y="289298"/>
            <a:ext cx="1761891" cy="12849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edia på Internett 2" title="Little Inventors Pioneers: Rubby-Glovey-Frictionator by Jessica">
            <a:hlinkClick r:id="" action="ppaction://media"/>
            <a:extLst>
              <a:ext uri="{FF2B5EF4-FFF2-40B4-BE49-F238E27FC236}">
                <a16:creationId xmlns:a16="http://schemas.microsoft.com/office/drawing/2014/main" id="{4E69C68B-F43C-468C-8EB2-C6F0D281194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03631" y="623699"/>
            <a:ext cx="6895757" cy="3896102"/>
          </a:xfrm>
          <a:prstGeom prst="rect">
            <a:avLst/>
          </a:prstGeom>
        </p:spPr>
      </p:pic>
      <p:pic>
        <p:nvPicPr>
          <p:cNvPr id="5" name="Bilde 4" descr="Et bilde som inneholder tekst&#10;&#10;Automatisk generert beskrivelse">
            <a:extLst>
              <a:ext uri="{FF2B5EF4-FFF2-40B4-BE49-F238E27FC236}">
                <a16:creationId xmlns:a16="http://schemas.microsoft.com/office/drawing/2014/main" id="{CA66EFA0-988D-4476-8ABE-3CE5C0459A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131" y="1566583"/>
            <a:ext cx="1778375" cy="1778375"/>
          </a:xfrm>
          <a:prstGeom prst="rect">
            <a:avLst/>
          </a:prstGeom>
        </p:spPr>
      </p:pic>
      <p:sp>
        <p:nvSpPr>
          <p:cNvPr id="4" name="Lekerekített téglalap 3"/>
          <p:cNvSpPr/>
          <p:nvPr/>
        </p:nvSpPr>
        <p:spPr>
          <a:xfrm>
            <a:off x="120194" y="255639"/>
            <a:ext cx="1728671" cy="64892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FF0000"/>
                </a:solidFill>
                <a:latin typeface="Ink Free" panose="03080402000500000000" pitchFamily="66" charset="0"/>
              </a:rPr>
              <a:t>KIS FELTALÁLÓK</a:t>
            </a:r>
            <a:endParaRPr lang="hu-HU" dirty="0">
              <a:solidFill>
                <a:srgbClr val="FF0000"/>
              </a:solidFill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06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3"/>
          <p:cNvSpPr/>
          <p:nvPr/>
        </p:nvSpPr>
        <p:spPr>
          <a:xfrm rot="-59996" flipH="1">
            <a:off x="568327" y="363222"/>
            <a:ext cx="5326980" cy="773401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33"/>
          <p:cNvSpPr txBox="1">
            <a:spLocks noGrp="1"/>
          </p:cNvSpPr>
          <p:nvPr>
            <p:ph type="title" idx="4294967295"/>
          </p:nvPr>
        </p:nvSpPr>
        <p:spPr>
          <a:xfrm>
            <a:off x="628650" y="273850"/>
            <a:ext cx="56580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hu-HU" sz="3000" b="1" dirty="0" smtClean="0"/>
              <a:t>Használj régi ötleteket új módokon</a:t>
            </a:r>
            <a:endParaRPr sz="3000" b="1" dirty="0"/>
          </a:p>
        </p:txBody>
      </p:sp>
      <p:sp>
        <p:nvSpPr>
          <p:cNvPr id="299" name="Google Shape;299;p33"/>
          <p:cNvSpPr/>
          <p:nvPr/>
        </p:nvSpPr>
        <p:spPr>
          <a:xfrm rot="-59986" flipH="1">
            <a:off x="-80080" y="4075960"/>
            <a:ext cx="9282311" cy="1254931"/>
          </a:xfrm>
          <a:prstGeom prst="flowChartManualInput">
            <a:avLst/>
          </a:prstGeom>
          <a:solidFill>
            <a:srgbClr val="FBFB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1" name="Google Shape;301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60002">
            <a:off x="1586592" y="1212672"/>
            <a:ext cx="5779239" cy="306357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kstSylinder 1">
            <a:extLst>
              <a:ext uri="{FF2B5EF4-FFF2-40B4-BE49-F238E27FC236}">
                <a16:creationId xmlns:a16="http://schemas.microsoft.com/office/drawing/2014/main" id="{CBDDE194-67A1-49B9-97DC-C0D227DC5BA8}"/>
              </a:ext>
            </a:extLst>
          </p:cNvPr>
          <p:cNvSpPr txBox="1"/>
          <p:nvPr/>
        </p:nvSpPr>
        <p:spPr>
          <a:xfrm>
            <a:off x="2879373" y="1359799"/>
            <a:ext cx="319367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dirty="0" smtClean="0"/>
              <a:t>Óriási </a:t>
            </a:r>
            <a:r>
              <a:rPr lang="hu-HU" dirty="0" err="1" smtClean="0"/>
              <a:t>frizbi</a:t>
            </a:r>
            <a:r>
              <a:rPr lang="hu-HU" dirty="0" smtClean="0"/>
              <a:t> - közlekedés</a:t>
            </a:r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D14FA3B0-073B-4220-ACCD-AB7D35C6839D}"/>
              </a:ext>
            </a:extLst>
          </p:cNvPr>
          <p:cNvSpPr txBox="1"/>
          <p:nvPr/>
        </p:nvSpPr>
        <p:spPr>
          <a:xfrm>
            <a:off x="1560297" y="3361989"/>
            <a:ext cx="131907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dirty="0" smtClean="0"/>
              <a:t>Tessék, és kilőttek!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5"/>
          <p:cNvSpPr/>
          <p:nvPr/>
        </p:nvSpPr>
        <p:spPr>
          <a:xfrm rot="59736">
            <a:off x="4527006" y="1311393"/>
            <a:ext cx="5024259" cy="4036516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35"/>
          <p:cNvSpPr txBox="1">
            <a:spLocks noGrp="1"/>
          </p:cNvSpPr>
          <p:nvPr>
            <p:ph type="body" idx="1"/>
          </p:nvPr>
        </p:nvSpPr>
        <p:spPr>
          <a:xfrm>
            <a:off x="127407" y="2610140"/>
            <a:ext cx="3814445" cy="22208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>
              <a:buNone/>
            </a:pPr>
            <a:r>
              <a:rPr lang="hu-HU" sz="1600" b="1" dirty="0" smtClean="0">
                <a:solidFill>
                  <a:srgbClr val="000000"/>
                </a:solidFill>
                <a:latin typeface="Ink Free" panose="03080402000500000000" pitchFamily="66" charset="0"/>
              </a:rPr>
              <a:t>Tippek:</a:t>
            </a:r>
          </a:p>
          <a:p>
            <a:pPr marL="285750" lvl="0" indent="-285750">
              <a:buFontTx/>
              <a:buChar char="-"/>
            </a:pPr>
            <a:r>
              <a:rPr lang="hu-HU" sz="1600" dirty="0" smtClean="0">
                <a:solidFill>
                  <a:srgbClr val="000000"/>
                </a:solidFill>
                <a:latin typeface="Ink Free" panose="03080402000500000000" pitchFamily="66" charset="0"/>
              </a:rPr>
              <a:t>Dolgozzatok csoportban </a:t>
            </a:r>
            <a:r>
              <a:rPr lang="hu-HU" sz="1600" dirty="0">
                <a:solidFill>
                  <a:srgbClr val="000000"/>
                </a:solidFill>
                <a:latin typeface="Ink Free" panose="03080402000500000000" pitchFamily="66" charset="0"/>
              </a:rPr>
              <a:t>(több ember, több ötlet)</a:t>
            </a:r>
          </a:p>
          <a:p>
            <a:pPr marL="285750" lvl="0" indent="-285750">
              <a:buFontTx/>
              <a:buChar char="-"/>
            </a:pPr>
            <a:r>
              <a:rPr lang="hu-HU" sz="1600" dirty="0">
                <a:solidFill>
                  <a:srgbClr val="000000"/>
                </a:solidFill>
                <a:latin typeface="Ink Free" panose="03080402000500000000" pitchFamily="66" charset="0"/>
              </a:rPr>
              <a:t>Kezdjétek a vázlat rajzolásával!</a:t>
            </a:r>
          </a:p>
          <a:p>
            <a:pPr marL="285750" lvl="0" indent="-285750">
              <a:buFontTx/>
              <a:buChar char="-"/>
            </a:pPr>
            <a:r>
              <a:rPr lang="hu-HU" sz="1600" dirty="0">
                <a:solidFill>
                  <a:srgbClr val="000000"/>
                </a:solidFill>
                <a:latin typeface="Ink Free" panose="03080402000500000000" pitchFamily="66" charset="0"/>
              </a:rPr>
              <a:t>Kérdezd meg magadtól: Mire fogják használni? Hogyan működik? Milyen energiaforrást használ?</a:t>
            </a:r>
            <a:endParaRPr lang="nb-NO" sz="1900" dirty="0">
              <a:solidFill>
                <a:srgbClr val="000000"/>
              </a:solidFill>
              <a:latin typeface="Ink Free" panose="03080402000500000000" pitchFamily="66" charset="0"/>
            </a:endParaRPr>
          </a:p>
          <a:p>
            <a:pPr marL="0" lvl="0" indent="0">
              <a:buNone/>
            </a:pPr>
            <a:endParaRPr lang="nb-NO" sz="1900" dirty="0">
              <a:solidFill>
                <a:srgbClr val="000000"/>
              </a:solidFill>
              <a:latin typeface="Ink Free" panose="03080402000500000000" pitchFamily="66" charset="0"/>
            </a:endParaRPr>
          </a:p>
          <a:p>
            <a:pPr marL="0" lvl="0" indent="0">
              <a:buNone/>
            </a:pPr>
            <a:endParaRPr lang="hu-HU" sz="1600" b="1" dirty="0" smtClean="0">
              <a:solidFill>
                <a:srgbClr val="000000"/>
              </a:solidFill>
              <a:latin typeface="Ink Free" panose="03080402000500000000" pitchFamily="66" charset="0"/>
            </a:endParaRPr>
          </a:p>
        </p:txBody>
      </p:sp>
      <p:sp>
        <p:nvSpPr>
          <p:cNvPr id="317" name="Google Shape;317;p35"/>
          <p:cNvSpPr/>
          <p:nvPr/>
        </p:nvSpPr>
        <p:spPr>
          <a:xfrm rot="-89995" flipH="1">
            <a:off x="568348" y="365081"/>
            <a:ext cx="5345754" cy="773387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35"/>
          <p:cNvSpPr txBox="1">
            <a:spLocks noGrp="1"/>
          </p:cNvSpPr>
          <p:nvPr>
            <p:ph type="title" idx="4294967295"/>
          </p:nvPr>
        </p:nvSpPr>
        <p:spPr>
          <a:xfrm>
            <a:off x="628650" y="273850"/>
            <a:ext cx="52596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hu-HU" sz="2400" b="1" dirty="0" smtClean="0"/>
              <a:t>Készen állsz a kezdésre?</a:t>
            </a:r>
            <a:endParaRPr sz="2400" b="1" dirty="0"/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E3FD8B03-70AB-4659-A7A5-CD1D2626DBD6}"/>
              </a:ext>
            </a:extLst>
          </p:cNvPr>
          <p:cNvSpPr txBox="1"/>
          <p:nvPr/>
        </p:nvSpPr>
        <p:spPr>
          <a:xfrm>
            <a:off x="480733" y="1373258"/>
            <a:ext cx="38156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dirty="0"/>
              <a:t> 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ECCE6029-5355-4FA8-8C0E-92B3E654BB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4423" y="2250310"/>
            <a:ext cx="2048434" cy="3084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B3DBA44A-C9E5-49AB-B8A1-F8A28A01BB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1769" y="215040"/>
            <a:ext cx="1826259" cy="23164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Google Shape;135;p20">
            <a:extLst>
              <a:ext uri="{FF2B5EF4-FFF2-40B4-BE49-F238E27FC236}">
                <a16:creationId xmlns:a16="http://schemas.microsoft.com/office/drawing/2014/main" id="{C6820CB3-D611-467E-A1F6-CD68E74E964B}"/>
              </a:ext>
            </a:extLst>
          </p:cNvPr>
          <p:cNvSpPr txBox="1"/>
          <p:nvPr/>
        </p:nvSpPr>
        <p:spPr>
          <a:xfrm>
            <a:off x="314271" y="1161119"/>
            <a:ext cx="3935886" cy="70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sz="1800" b="1" dirty="0" err="1" smtClean="0">
                <a:latin typeface="Calibri"/>
                <a:ea typeface="Calibri"/>
                <a:cs typeface="Calibri"/>
                <a:sym typeface="Calibri"/>
              </a:rPr>
              <a:t>Hoz</a:t>
            </a:r>
            <a:r>
              <a:rPr lang="hu-HU" sz="1800" b="1" smtClean="0">
                <a:latin typeface="Calibri"/>
                <a:ea typeface="Calibri"/>
                <a:cs typeface="Calibri"/>
                <a:sym typeface="Calibri"/>
              </a:rPr>
              <a:t>z</a:t>
            </a:r>
            <a:r>
              <a:rPr lang="en-GB" sz="1800" b="1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létre</a:t>
            </a: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egy</a:t>
            </a: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találmányt</a:t>
            </a: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amely</a:t>
            </a:r>
            <a:r>
              <a:rPr lang="en-GB" sz="1800" b="1" dirty="0" smtClean="0">
                <a:latin typeface="Calibri"/>
                <a:ea typeface="Calibri"/>
                <a:cs typeface="Calibri"/>
                <a:sym typeface="Calibri"/>
              </a:rPr>
              <a:t>:</a:t>
            </a:r>
            <a:endParaRPr lang="hu-HU" sz="1800" b="1" dirty="0" smtClean="0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sz="1800" dirty="0">
                <a:latin typeface="Calibri"/>
                <a:ea typeface="Calibri"/>
                <a:cs typeface="Calibri"/>
                <a:sym typeface="Calibri"/>
              </a:rPr>
              <a:t>ú</a:t>
            </a:r>
            <a:r>
              <a:rPr lang="en-GB" sz="1800" dirty="0" smtClean="0">
                <a:latin typeface="Calibri"/>
                <a:ea typeface="Calibri"/>
                <a:cs typeface="Calibri"/>
                <a:sym typeface="Calibri"/>
              </a:rPr>
              <a:t>j </a:t>
            </a:r>
            <a:r>
              <a:rPr lang="en-GB" sz="1800" dirty="0" err="1" smtClean="0">
                <a:latin typeface="Calibri"/>
                <a:ea typeface="Calibri"/>
                <a:cs typeface="Calibri"/>
                <a:sym typeface="Calibri"/>
              </a:rPr>
              <a:t>energiát</a:t>
            </a:r>
            <a:r>
              <a:rPr lang="hu-HU" sz="1800" dirty="0" smtClean="0">
                <a:latin typeface="Calibri"/>
                <a:ea typeface="Calibri"/>
                <a:cs typeface="Calibri"/>
                <a:sym typeface="Calibri"/>
              </a:rPr>
              <a:t> hoz létre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sz="1800" dirty="0" smtClean="0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GB" sz="1800" dirty="0" err="1" smtClean="0">
                <a:latin typeface="Calibri"/>
                <a:ea typeface="Calibri"/>
                <a:cs typeface="Calibri"/>
                <a:sym typeface="Calibri"/>
              </a:rPr>
              <a:t>nergiát</a:t>
            </a:r>
            <a:r>
              <a:rPr lang="hu-HU" sz="1800" dirty="0" smtClean="0">
                <a:latin typeface="Calibri"/>
                <a:ea typeface="Calibri"/>
                <a:cs typeface="Calibri"/>
                <a:sym typeface="Calibri"/>
              </a:rPr>
              <a:t> spórol, </a:t>
            </a:r>
            <a:r>
              <a:rPr lang="en-GB" sz="1800" dirty="0" err="1" smtClean="0">
                <a:latin typeface="Calibri"/>
                <a:ea typeface="Calibri"/>
                <a:cs typeface="Calibri"/>
                <a:sym typeface="Calibri"/>
              </a:rPr>
              <a:t>vagy</a:t>
            </a:r>
            <a:endParaRPr lang="hu-HU" sz="1800" dirty="0" smtClean="0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sz="1800" dirty="0">
                <a:latin typeface="Calibri"/>
                <a:ea typeface="Calibri"/>
                <a:cs typeface="Calibri"/>
                <a:sym typeface="Calibri"/>
              </a:rPr>
              <a:t>j</a:t>
            </a:r>
            <a:r>
              <a:rPr lang="en-GB" sz="1800" dirty="0" err="1" smtClean="0">
                <a:latin typeface="Calibri"/>
                <a:ea typeface="Calibri"/>
                <a:cs typeface="Calibri"/>
                <a:sym typeface="Calibri"/>
              </a:rPr>
              <a:t>obb</a:t>
            </a:r>
            <a:r>
              <a:rPr lang="en-GB" sz="18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módon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használja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az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latin typeface="Calibri"/>
                <a:ea typeface="Calibri"/>
                <a:cs typeface="Calibri"/>
                <a:sym typeface="Calibri"/>
              </a:rPr>
              <a:t>energiát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A7DC46DE-F6B8-4A7A-98D3-D90BA3B4AC8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883" t="7712" r="29632" b="5324"/>
          <a:stretch/>
        </p:blipFill>
        <p:spPr>
          <a:xfrm>
            <a:off x="6449790" y="1"/>
            <a:ext cx="2469344" cy="27153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F2F7863-8F56-49DC-9562-86BD0CE8130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963" t="5285" r="28309" b="2572"/>
          <a:stretch/>
        </p:blipFill>
        <p:spPr>
          <a:xfrm>
            <a:off x="7220242" y="2854172"/>
            <a:ext cx="1999172" cy="24809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392F11CF-9F30-424E-A527-8FD5C5B026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94423" y="-287180"/>
            <a:ext cx="5430680" cy="543068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059E4B0C-80A2-4181-A459-68F9D9731E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9884" y="191653"/>
            <a:ext cx="5143500" cy="5143500"/>
          </a:xfrm>
          <a:prstGeom prst="rect">
            <a:avLst/>
          </a:prstGeom>
        </p:spPr>
      </p:pic>
      <p:sp>
        <p:nvSpPr>
          <p:cNvPr id="2" name="TekstSylinder 1">
            <a:extLst>
              <a:ext uri="{FF2B5EF4-FFF2-40B4-BE49-F238E27FC236}">
                <a16:creationId xmlns:a16="http://schemas.microsoft.com/office/drawing/2014/main" id="{2F6B7898-630F-4999-B6AE-7C72389D2034}"/>
              </a:ext>
            </a:extLst>
          </p:cNvPr>
          <p:cNvSpPr txBox="1"/>
          <p:nvPr/>
        </p:nvSpPr>
        <p:spPr>
          <a:xfrm rot="1139115">
            <a:off x="7691718" y="302414"/>
            <a:ext cx="1662305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hu-HU" sz="1400" dirty="0" smtClean="0">
                <a:solidFill>
                  <a:srgbClr val="000000"/>
                </a:solidFill>
                <a:latin typeface="Ink Free" panose="03080402000500000000" pitchFamily="66" charset="0"/>
              </a:rPr>
              <a:t>Ne felejts el IGEN-t mondani!</a:t>
            </a:r>
            <a:endParaRPr lang="nb-NO" sz="1400" dirty="0">
              <a:solidFill>
                <a:srgbClr val="000000"/>
              </a:solidFill>
              <a:latin typeface="Ink Free" panose="03080402000500000000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" grpId="0" uiExpand="1" build="p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5960563-E863-4892-8484-2677A0A11F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EB9252EB-F537-4F78-8ABA-B669EE0F7E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01E932B6-3B86-47B1-90F9-224469E10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67" y="115350"/>
            <a:ext cx="8733865" cy="49127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B6415229-95F2-4F02-85E7-56E2666A7B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209" y="1963848"/>
            <a:ext cx="4871126" cy="737680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5912B0EB-CEE9-4CE2-8B62-31937931AEEA}"/>
              </a:ext>
            </a:extLst>
          </p:cNvPr>
          <p:cNvSpPr txBox="1"/>
          <p:nvPr/>
        </p:nvSpPr>
        <p:spPr>
          <a:xfrm>
            <a:off x="2200060" y="1986929"/>
            <a:ext cx="4723254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3600" b="1" dirty="0" smtClean="0">
                <a:latin typeface="Ink Free" panose="03080402000500000000" pitchFamily="66" charset="0"/>
              </a:rPr>
              <a:t>Sok szerencsét!</a:t>
            </a:r>
            <a:endParaRPr lang="nb-NO" sz="3600" b="1" dirty="0"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35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6"/>
          <p:cNvSpPr/>
          <p:nvPr/>
        </p:nvSpPr>
        <p:spPr>
          <a:xfrm rot="59736">
            <a:off x="-124856" y="1354043"/>
            <a:ext cx="5024259" cy="4036516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36"/>
          <p:cNvSpPr/>
          <p:nvPr/>
        </p:nvSpPr>
        <p:spPr>
          <a:xfrm rot="-29995" flipH="1">
            <a:off x="568350" y="365602"/>
            <a:ext cx="5224550" cy="773395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36"/>
          <p:cNvSpPr txBox="1">
            <a:spLocks noGrp="1"/>
          </p:cNvSpPr>
          <p:nvPr>
            <p:ph type="title" idx="4294967295"/>
          </p:nvPr>
        </p:nvSpPr>
        <p:spPr>
          <a:xfrm>
            <a:off x="628650" y="273850"/>
            <a:ext cx="52596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hu-HU" sz="3000" b="1" dirty="0" smtClean="0"/>
              <a:t>2. Lépés </a:t>
            </a:r>
            <a:r>
              <a:rPr lang="hu-HU" sz="3000" dirty="0" smtClean="0"/>
              <a:t>(2. foglalkozás)</a:t>
            </a:r>
            <a:endParaRPr sz="3000" dirty="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7CD83B9-0435-47E5-BAAC-919C317888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4068514" cy="3263400"/>
          </a:xfrm>
        </p:spPr>
        <p:txBody>
          <a:bodyPr/>
          <a:lstStyle/>
          <a:p>
            <a:pPr marL="139700" indent="0">
              <a:buNone/>
            </a:pPr>
            <a:r>
              <a:rPr lang="hu-HU" b="1" dirty="0" smtClean="0"/>
              <a:t>Készíts modellt a találmányról</a:t>
            </a:r>
            <a:endParaRPr lang="nb-NO" b="1" dirty="0"/>
          </a:p>
          <a:p>
            <a:pPr marL="139700" indent="0">
              <a:buNone/>
            </a:pPr>
            <a:endParaRPr lang="nb-NO" dirty="0"/>
          </a:p>
        </p:txBody>
      </p:sp>
      <p:sp>
        <p:nvSpPr>
          <p:cNvPr id="8" name="Google Shape;316;p35">
            <a:extLst>
              <a:ext uri="{FF2B5EF4-FFF2-40B4-BE49-F238E27FC236}">
                <a16:creationId xmlns:a16="http://schemas.microsoft.com/office/drawing/2014/main" id="{5746FA6B-9A2B-4E65-A0E6-A422FC0B2035}"/>
              </a:ext>
            </a:extLst>
          </p:cNvPr>
          <p:cNvSpPr txBox="1">
            <a:spLocks/>
          </p:cNvSpPr>
          <p:nvPr/>
        </p:nvSpPr>
        <p:spPr>
          <a:xfrm>
            <a:off x="604505" y="1961211"/>
            <a:ext cx="3423106" cy="34243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None/>
            </a:pPr>
            <a:r>
              <a:rPr lang="nb-NO" sz="1600" b="1" dirty="0">
                <a:solidFill>
                  <a:srgbClr val="000000"/>
                </a:solidFill>
                <a:latin typeface="Ink Free" panose="03080402000500000000" pitchFamily="66" charset="0"/>
              </a:rPr>
              <a:t> </a:t>
            </a:r>
            <a:r>
              <a:rPr lang="hu-HU" sz="1600" dirty="0">
                <a:solidFill>
                  <a:srgbClr val="000000"/>
                </a:solidFill>
                <a:latin typeface="Ink Free" panose="03080402000500000000" pitchFamily="66" charset="0"/>
              </a:rPr>
              <a:t>Tippek</a:t>
            </a:r>
            <a:r>
              <a:rPr lang="hu-HU" sz="1600" dirty="0" smtClean="0">
                <a:solidFill>
                  <a:srgbClr val="000000"/>
                </a:solidFill>
                <a:latin typeface="Ink Free" panose="03080402000500000000" pitchFamily="66" charset="0"/>
              </a:rPr>
              <a:t>:</a:t>
            </a:r>
          </a:p>
          <a:p>
            <a:pPr marL="285750" indent="-285750"/>
            <a:r>
              <a:rPr lang="hu-HU" sz="1600" dirty="0" smtClean="0">
                <a:solidFill>
                  <a:srgbClr val="000000"/>
                </a:solidFill>
                <a:latin typeface="Ink Free" panose="03080402000500000000" pitchFamily="66" charset="0"/>
              </a:rPr>
              <a:t>Viseljétek a </a:t>
            </a:r>
            <a:r>
              <a:rPr lang="hu-HU" sz="1600" dirty="0">
                <a:solidFill>
                  <a:srgbClr val="000000"/>
                </a:solidFill>
                <a:latin typeface="Ink Free" panose="03080402000500000000" pitchFamily="66" charset="0"/>
              </a:rPr>
              <a:t>feltalálói </a:t>
            </a:r>
            <a:r>
              <a:rPr lang="hu-HU" sz="1600" dirty="0" smtClean="0">
                <a:solidFill>
                  <a:srgbClr val="000000"/>
                </a:solidFill>
                <a:latin typeface="Ink Free" panose="03080402000500000000" pitchFamily="66" charset="0"/>
              </a:rPr>
              <a:t>felszerelést</a:t>
            </a:r>
          </a:p>
          <a:p>
            <a:pPr marL="285750" indent="-285750"/>
            <a:r>
              <a:rPr lang="hu-HU" sz="1600" dirty="0" smtClean="0">
                <a:solidFill>
                  <a:srgbClr val="000000"/>
                </a:solidFill>
                <a:latin typeface="Ink Free" panose="03080402000500000000" pitchFamily="66" charset="0"/>
              </a:rPr>
              <a:t>Használjátok </a:t>
            </a:r>
            <a:r>
              <a:rPr lang="hu-HU" sz="1600" dirty="0">
                <a:solidFill>
                  <a:srgbClr val="000000"/>
                </a:solidFill>
                <a:latin typeface="Ink Free" panose="03080402000500000000" pitchFamily="66" charset="0"/>
              </a:rPr>
              <a:t>az általam küldött </a:t>
            </a:r>
            <a:r>
              <a:rPr lang="hu-HU" sz="1600" dirty="0" smtClean="0">
                <a:solidFill>
                  <a:srgbClr val="000000"/>
                </a:solidFill>
                <a:latin typeface="Ink Free" panose="03080402000500000000" pitchFamily="66" charset="0"/>
              </a:rPr>
              <a:t>anyagokat</a:t>
            </a:r>
          </a:p>
          <a:p>
            <a:pPr marL="285750" indent="-285750"/>
            <a:r>
              <a:rPr lang="hu-HU" sz="1600" dirty="0" smtClean="0">
                <a:solidFill>
                  <a:srgbClr val="000000"/>
                </a:solidFill>
                <a:latin typeface="Ink Free" panose="03080402000500000000" pitchFamily="66" charset="0"/>
              </a:rPr>
              <a:t>Kérdezd </a:t>
            </a:r>
            <a:r>
              <a:rPr lang="hu-HU" sz="1600" dirty="0">
                <a:solidFill>
                  <a:srgbClr val="000000"/>
                </a:solidFill>
                <a:latin typeface="Ink Free" panose="03080402000500000000" pitchFamily="66" charset="0"/>
              </a:rPr>
              <a:t>meg magadtól</a:t>
            </a:r>
            <a:r>
              <a:rPr lang="hu-HU" sz="1600" dirty="0" smtClean="0">
                <a:solidFill>
                  <a:srgbClr val="000000"/>
                </a:solidFill>
                <a:latin typeface="Ink Free" panose="03080402000500000000" pitchFamily="66" charset="0"/>
              </a:rPr>
              <a:t>: Mire </a:t>
            </a:r>
            <a:r>
              <a:rPr lang="hu-HU" sz="1600" dirty="0">
                <a:solidFill>
                  <a:srgbClr val="000000"/>
                </a:solidFill>
                <a:latin typeface="Ink Free" panose="03080402000500000000" pitchFamily="66" charset="0"/>
              </a:rPr>
              <a:t>fogják használni</a:t>
            </a:r>
            <a:r>
              <a:rPr lang="hu-HU" sz="1600" dirty="0" smtClean="0">
                <a:solidFill>
                  <a:srgbClr val="000000"/>
                </a:solidFill>
                <a:latin typeface="Ink Free" panose="03080402000500000000" pitchFamily="66" charset="0"/>
              </a:rPr>
              <a:t>? Hogyan </a:t>
            </a:r>
            <a:r>
              <a:rPr lang="hu-HU" sz="1600" dirty="0">
                <a:solidFill>
                  <a:srgbClr val="000000"/>
                </a:solidFill>
                <a:latin typeface="Ink Free" panose="03080402000500000000" pitchFamily="66" charset="0"/>
              </a:rPr>
              <a:t>működik</a:t>
            </a:r>
            <a:r>
              <a:rPr lang="hu-HU" sz="1600" dirty="0" smtClean="0">
                <a:solidFill>
                  <a:srgbClr val="000000"/>
                </a:solidFill>
                <a:latin typeface="Ink Free" panose="03080402000500000000" pitchFamily="66" charset="0"/>
              </a:rPr>
              <a:t>? Milyen </a:t>
            </a:r>
            <a:r>
              <a:rPr lang="hu-HU" sz="1600" dirty="0">
                <a:solidFill>
                  <a:srgbClr val="000000"/>
                </a:solidFill>
                <a:latin typeface="Ink Free" panose="03080402000500000000" pitchFamily="66" charset="0"/>
              </a:rPr>
              <a:t>energiaforrást használ</a:t>
            </a:r>
            <a:r>
              <a:rPr lang="hu-HU" sz="1600" dirty="0" smtClean="0">
                <a:solidFill>
                  <a:srgbClr val="000000"/>
                </a:solidFill>
                <a:latin typeface="Ink Free" panose="03080402000500000000" pitchFamily="66" charset="0"/>
              </a:rPr>
              <a:t>?</a:t>
            </a:r>
          </a:p>
          <a:p>
            <a:pPr marL="285750" indent="-285750"/>
            <a:r>
              <a:rPr lang="hu-HU" sz="1600" dirty="0" smtClean="0">
                <a:solidFill>
                  <a:srgbClr val="000000"/>
                </a:solidFill>
                <a:latin typeface="Ink Free" panose="03080402000500000000" pitchFamily="66" charset="0"/>
              </a:rPr>
              <a:t>Ne </a:t>
            </a:r>
            <a:r>
              <a:rPr lang="hu-HU" sz="1600" dirty="0">
                <a:solidFill>
                  <a:srgbClr val="000000"/>
                </a:solidFill>
                <a:latin typeface="Ink Free" panose="03080402000500000000" pitchFamily="66" charset="0"/>
              </a:rPr>
              <a:t>felejts el IGEN-t mondani!</a:t>
            </a:r>
            <a:endParaRPr lang="nb-NO" sz="1900" dirty="0">
              <a:solidFill>
                <a:srgbClr val="000000"/>
              </a:solidFill>
              <a:latin typeface="Ink Free" panose="03080402000500000000" pitchFamily="66" charset="0"/>
            </a:endParaRP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E324B75-E688-41A7-9F8A-3A7260D1A8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03" t="9932" r="13525" b="12046"/>
          <a:stretch/>
        </p:blipFill>
        <p:spPr>
          <a:xfrm>
            <a:off x="5859750" y="105242"/>
            <a:ext cx="3074988" cy="2527953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C2CDF463-3379-4C79-B1BA-168F90C70E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4136" y="2571750"/>
            <a:ext cx="3669140" cy="263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5960563-E863-4892-8484-2677A0A11F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EB9252EB-F537-4F78-8ABA-B669EE0F7E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01E932B6-3B86-47B1-90F9-224469E10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67" y="115350"/>
            <a:ext cx="8733865" cy="49127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B6415229-95F2-4F02-85E7-56E2666A7B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209" y="1963848"/>
            <a:ext cx="4871126" cy="737680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5912B0EB-CEE9-4CE2-8B62-31937931AEEA}"/>
              </a:ext>
            </a:extLst>
          </p:cNvPr>
          <p:cNvSpPr txBox="1"/>
          <p:nvPr/>
        </p:nvSpPr>
        <p:spPr>
          <a:xfrm>
            <a:off x="2200060" y="1986929"/>
            <a:ext cx="4723254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3600" b="1" dirty="0" smtClean="0">
                <a:latin typeface="Ink Free" panose="03080402000500000000" pitchFamily="66" charset="0"/>
              </a:rPr>
              <a:t>Sok szerencsét!</a:t>
            </a:r>
            <a:endParaRPr lang="nb-NO" sz="3600" b="1" dirty="0"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85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6"/>
          <p:cNvSpPr/>
          <p:nvPr/>
        </p:nvSpPr>
        <p:spPr>
          <a:xfrm rot="59736">
            <a:off x="-124856" y="1354043"/>
            <a:ext cx="5024259" cy="4036516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5" name="Google Shape;325;p36"/>
          <p:cNvSpPr txBox="1">
            <a:spLocks noGrp="1"/>
          </p:cNvSpPr>
          <p:nvPr>
            <p:ph type="body" idx="1"/>
          </p:nvPr>
        </p:nvSpPr>
        <p:spPr>
          <a:xfrm>
            <a:off x="565075" y="2387647"/>
            <a:ext cx="3943200" cy="25219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indent="0">
              <a:buNone/>
            </a:pPr>
            <a:r>
              <a:rPr lang="hu-HU" sz="1400" b="1" dirty="0" smtClean="0">
                <a:latin typeface="Ink Free" panose="03080402000500000000" pitchFamily="66" charset="0"/>
              </a:rPr>
              <a:t>Ne felejtsd ki:</a:t>
            </a:r>
          </a:p>
          <a:p>
            <a:pPr marL="285750" indent="-285750"/>
            <a:r>
              <a:rPr lang="hu-HU" sz="1400" dirty="0" smtClean="0">
                <a:latin typeface="Ink Free" panose="03080402000500000000" pitchFamily="66" charset="0"/>
              </a:rPr>
              <a:t>Adj </a:t>
            </a:r>
            <a:r>
              <a:rPr lang="hu-HU" sz="1400" dirty="0">
                <a:latin typeface="Ink Free" panose="03080402000500000000" pitchFamily="66" charset="0"/>
              </a:rPr>
              <a:t>nevet a </a:t>
            </a:r>
            <a:r>
              <a:rPr lang="hu-HU" sz="1400" dirty="0" smtClean="0">
                <a:latin typeface="Ink Free" panose="03080402000500000000" pitchFamily="66" charset="0"/>
              </a:rPr>
              <a:t>találmánynak</a:t>
            </a:r>
          </a:p>
          <a:p>
            <a:pPr marL="285750" indent="-285750"/>
            <a:r>
              <a:rPr lang="hu-HU" sz="1400" dirty="0" smtClean="0">
                <a:latin typeface="Ink Free" panose="03080402000500000000" pitchFamily="66" charset="0"/>
              </a:rPr>
              <a:t>Magyarázd </a:t>
            </a:r>
            <a:r>
              <a:rPr lang="hu-HU" sz="1400" dirty="0">
                <a:latin typeface="Ink Free" panose="03080402000500000000" pitchFamily="66" charset="0"/>
              </a:rPr>
              <a:t>el, mire fogják </a:t>
            </a:r>
            <a:r>
              <a:rPr lang="hu-HU" sz="1400" dirty="0" smtClean="0">
                <a:latin typeface="Ink Free" panose="03080402000500000000" pitchFamily="66" charset="0"/>
              </a:rPr>
              <a:t>használni</a:t>
            </a:r>
          </a:p>
          <a:p>
            <a:pPr marL="285750" indent="-285750"/>
            <a:r>
              <a:rPr lang="hu-HU" sz="1400" dirty="0" smtClean="0">
                <a:latin typeface="Ink Free" panose="03080402000500000000" pitchFamily="66" charset="0"/>
              </a:rPr>
              <a:t>Magyarázd </a:t>
            </a:r>
            <a:r>
              <a:rPr lang="hu-HU" sz="1400" dirty="0">
                <a:latin typeface="Ink Free" panose="03080402000500000000" pitchFamily="66" charset="0"/>
              </a:rPr>
              <a:t>el, hogyan </a:t>
            </a:r>
            <a:r>
              <a:rPr lang="hu-HU" sz="1400" dirty="0" smtClean="0">
                <a:latin typeface="Ink Free" panose="03080402000500000000" pitchFamily="66" charset="0"/>
              </a:rPr>
              <a:t>működik</a:t>
            </a:r>
          </a:p>
          <a:p>
            <a:pPr marL="285750" indent="-285750"/>
            <a:r>
              <a:rPr lang="hu-HU" sz="1400" dirty="0" smtClean="0">
                <a:latin typeface="Ink Free" panose="03080402000500000000" pitchFamily="66" charset="0"/>
              </a:rPr>
              <a:t>Milyen </a:t>
            </a:r>
            <a:r>
              <a:rPr lang="hu-HU" sz="1400" dirty="0">
                <a:latin typeface="Ink Free" panose="03080402000500000000" pitchFamily="66" charset="0"/>
              </a:rPr>
              <a:t>energiaforrásokat </a:t>
            </a:r>
            <a:r>
              <a:rPr lang="hu-HU" sz="1400" dirty="0" smtClean="0">
                <a:latin typeface="Ink Free" panose="03080402000500000000" pitchFamily="66" charset="0"/>
              </a:rPr>
              <a:t>használ</a:t>
            </a:r>
          </a:p>
          <a:p>
            <a:pPr marL="0" indent="0">
              <a:buNone/>
            </a:pPr>
            <a:r>
              <a:rPr lang="hu-HU" sz="1400" b="1" dirty="0" smtClean="0">
                <a:latin typeface="Ink Free" panose="03080402000500000000" pitchFamily="66" charset="0"/>
              </a:rPr>
              <a:t>Emlékezz 2:</a:t>
            </a:r>
          </a:p>
          <a:p>
            <a:pPr marL="285750" indent="-285750"/>
            <a:r>
              <a:rPr lang="hu-HU" sz="1400" dirty="0">
                <a:latin typeface="Ink Free" panose="03080402000500000000" pitchFamily="66" charset="0"/>
              </a:rPr>
              <a:t>N</a:t>
            </a:r>
            <a:r>
              <a:rPr lang="hu-HU" sz="1400" dirty="0" smtClean="0">
                <a:latin typeface="Ink Free" panose="03080402000500000000" pitchFamily="66" charset="0"/>
              </a:rPr>
              <a:t>e felejtsd </a:t>
            </a:r>
            <a:r>
              <a:rPr lang="hu-HU" sz="1400" dirty="0">
                <a:latin typeface="Ink Free" panose="03080402000500000000" pitchFamily="66" charset="0"/>
              </a:rPr>
              <a:t>el gyakorolni az előadást!</a:t>
            </a:r>
            <a:endParaRPr sz="2000" dirty="0"/>
          </a:p>
        </p:txBody>
      </p:sp>
      <p:sp>
        <p:nvSpPr>
          <p:cNvPr id="330" name="Google Shape;330;p36"/>
          <p:cNvSpPr/>
          <p:nvPr/>
        </p:nvSpPr>
        <p:spPr>
          <a:xfrm rot="-29995" flipH="1">
            <a:off x="568350" y="365602"/>
            <a:ext cx="5224550" cy="773395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36"/>
          <p:cNvSpPr txBox="1">
            <a:spLocks noGrp="1"/>
          </p:cNvSpPr>
          <p:nvPr>
            <p:ph type="title" idx="4294967295"/>
          </p:nvPr>
        </p:nvSpPr>
        <p:spPr>
          <a:xfrm>
            <a:off x="628650" y="273850"/>
            <a:ext cx="52596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hu-HU" sz="3000" b="1" dirty="0" smtClean="0"/>
              <a:t>A küldetés 3. lépése!</a:t>
            </a:r>
            <a:endParaRPr sz="3000" b="1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6A9E7B0D-1E78-44C5-A2B2-2CD00F73362D}"/>
              </a:ext>
            </a:extLst>
          </p:cNvPr>
          <p:cNvSpPr txBox="1"/>
          <p:nvPr/>
        </p:nvSpPr>
        <p:spPr>
          <a:xfrm>
            <a:off x="591969" y="1637114"/>
            <a:ext cx="4000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 smtClean="0"/>
              <a:t>Mutassátok be a találmányt </a:t>
            </a:r>
            <a:r>
              <a:rPr lang="nb-NO" sz="2000" dirty="0" smtClean="0"/>
              <a:t>______________!</a:t>
            </a:r>
            <a:endParaRPr lang="nb-NO" sz="2000" dirty="0"/>
          </a:p>
        </p:txBody>
      </p:sp>
      <p:sp>
        <p:nvSpPr>
          <p:cNvPr id="2" name="TekstSylinder 1">
            <a:extLst>
              <a:ext uri="{FF2B5EF4-FFF2-40B4-BE49-F238E27FC236}">
                <a16:creationId xmlns:a16="http://schemas.microsoft.com/office/drawing/2014/main" id="{24B34C99-B278-44DA-8D16-6034D775FAC5}"/>
              </a:ext>
            </a:extLst>
          </p:cNvPr>
          <p:cNvSpPr txBox="1"/>
          <p:nvPr/>
        </p:nvSpPr>
        <p:spPr>
          <a:xfrm>
            <a:off x="5345206" y="1268050"/>
            <a:ext cx="31197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i="1" dirty="0" smtClean="0">
                <a:solidFill>
                  <a:srgbClr val="FF0000"/>
                </a:solidFill>
              </a:rPr>
              <a:t>Illessz </a:t>
            </a:r>
            <a:r>
              <a:rPr lang="nb-NO" i="1" dirty="0">
                <a:solidFill>
                  <a:srgbClr val="FF0000"/>
                </a:solidFill>
              </a:rPr>
              <a:t>be egy képet arról a helyről, </a:t>
            </a:r>
            <a:r>
              <a:rPr lang="hu-HU" i="1" dirty="0" smtClean="0">
                <a:solidFill>
                  <a:srgbClr val="FF0000"/>
                </a:solidFill>
              </a:rPr>
              <a:t>ahol a bemutató lesz</a:t>
            </a:r>
            <a:r>
              <a:rPr lang="nb-NO" i="1" dirty="0" smtClean="0">
                <a:solidFill>
                  <a:srgbClr val="FF0000"/>
                </a:solidFill>
              </a:rPr>
              <a:t>, </a:t>
            </a:r>
            <a:r>
              <a:rPr lang="nb-NO" i="1" dirty="0">
                <a:solidFill>
                  <a:srgbClr val="FF0000"/>
                </a:solidFill>
              </a:rPr>
              <a:t>vagy azokról az emberekről, akiknek </a:t>
            </a:r>
            <a:r>
              <a:rPr lang="hu-HU" i="1" dirty="0" smtClean="0">
                <a:solidFill>
                  <a:srgbClr val="FF0000"/>
                </a:solidFill>
              </a:rPr>
              <a:t>elő fognak adni.</a:t>
            </a:r>
            <a:endParaRPr lang="nb-NO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6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5960563-E863-4892-8484-2677A0A11F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EB9252EB-F537-4F78-8ABA-B669EE0F7E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01E932B6-3B86-47B1-90F9-224469E10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67" y="115350"/>
            <a:ext cx="8733865" cy="49127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B6415229-95F2-4F02-85E7-56E2666A7B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209" y="1963848"/>
            <a:ext cx="4871126" cy="737680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5912B0EB-CEE9-4CE2-8B62-31937931AEEA}"/>
              </a:ext>
            </a:extLst>
          </p:cNvPr>
          <p:cNvSpPr txBox="1"/>
          <p:nvPr/>
        </p:nvSpPr>
        <p:spPr>
          <a:xfrm>
            <a:off x="2200060" y="1986929"/>
            <a:ext cx="4723254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3600" b="1" dirty="0" smtClean="0">
                <a:latin typeface="Ink Free" panose="03080402000500000000" pitchFamily="66" charset="0"/>
              </a:rPr>
              <a:t>Sok szerencsét!</a:t>
            </a:r>
            <a:endParaRPr lang="nb-NO" sz="3600" b="1" dirty="0"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66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/>
          <p:nvPr/>
        </p:nvSpPr>
        <p:spPr>
          <a:xfrm rot="60030">
            <a:off x="5133785" y="1303903"/>
            <a:ext cx="4140631" cy="3938394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124" name="Google Shape;124;p19"/>
          <p:cNvSpPr/>
          <p:nvPr/>
        </p:nvSpPr>
        <p:spPr>
          <a:xfrm rot="-10740011">
            <a:off x="570115" y="301733"/>
            <a:ext cx="4851980" cy="862372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125" name="Google Shape;125;p19"/>
          <p:cNvSpPr txBox="1"/>
          <p:nvPr/>
        </p:nvSpPr>
        <p:spPr>
          <a:xfrm>
            <a:off x="5232032" y="1347461"/>
            <a:ext cx="3588300" cy="1783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2000"/>
            </a:pPr>
            <a:r>
              <a:rPr lang="en-GB" sz="1600" dirty="0">
                <a:latin typeface="Calibri"/>
                <a:ea typeface="Calibri"/>
                <a:cs typeface="Calibri"/>
                <a:sym typeface="Calibri"/>
              </a:rPr>
              <a:t>Vi </a:t>
            </a:r>
            <a:r>
              <a:rPr lang="en-GB" sz="1600" dirty="0" err="1">
                <a:latin typeface="Calibri"/>
                <a:ea typeface="Calibri"/>
                <a:cs typeface="Calibri"/>
                <a:sym typeface="Calibri"/>
              </a:rPr>
              <a:t>tror</a:t>
            </a:r>
            <a:r>
              <a:rPr lang="en-GB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600" strike="sngStrike" dirty="0" err="1">
                <a:latin typeface="Calibri"/>
                <a:ea typeface="Calibri"/>
                <a:cs typeface="Calibri"/>
                <a:sym typeface="Calibri"/>
              </a:rPr>
              <a:t>voksne</a:t>
            </a:r>
            <a:r>
              <a:rPr lang="en-GB" sz="1600" strike="sngStrike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600" dirty="0"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barn</a:t>
            </a:r>
            <a:r>
              <a:rPr lang="en-GB" sz="1600" dirty="0">
                <a:latin typeface="Calibri"/>
                <a:ea typeface="Calibri"/>
                <a:cs typeface="Calibri"/>
                <a:sym typeface="Calibri"/>
              </a:rPr>
              <a:t> har de </a:t>
            </a:r>
            <a:r>
              <a:rPr lang="en-GB" sz="1600" dirty="0" err="1">
                <a:latin typeface="Calibri"/>
                <a:ea typeface="Calibri"/>
                <a:cs typeface="Calibri"/>
                <a:sym typeface="Calibri"/>
              </a:rPr>
              <a:t>beste</a:t>
            </a:r>
            <a:r>
              <a:rPr lang="en-GB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Calibri"/>
                <a:ea typeface="Calibri"/>
                <a:cs typeface="Calibri"/>
                <a:sym typeface="Calibri"/>
              </a:rPr>
              <a:t>ideene</a:t>
            </a:r>
            <a:r>
              <a:rPr lang="en-GB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1600" b="1" dirty="0"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og vi tar </a:t>
            </a:r>
            <a:r>
              <a:rPr lang="en-GB" sz="1600" b="1" dirty="0" err="1"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dere</a:t>
            </a:r>
            <a:r>
              <a:rPr lang="en-GB" sz="1600" b="1" dirty="0"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seriøst</a:t>
            </a:r>
            <a:r>
              <a:rPr lang="en-GB" sz="1600" b="1" dirty="0"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!</a:t>
            </a:r>
          </a:p>
          <a:p>
            <a:pPr>
              <a:lnSpc>
                <a:spcPct val="90000"/>
              </a:lnSpc>
              <a:buClr>
                <a:srgbClr val="000000"/>
              </a:buClr>
              <a:buSzPts val="2000"/>
            </a:pPr>
            <a:endParaRPr sz="1600" b="1" dirty="0">
              <a:latin typeface="Ink Free" panose="03080402000500000000" pitchFamily="66" charset="0"/>
              <a:ea typeface="Calibri"/>
              <a:cs typeface="Calibri"/>
              <a:sym typeface="Calibri"/>
            </a:endParaRPr>
          </a:p>
          <a:p>
            <a:pPr>
              <a:lnSpc>
                <a:spcPct val="90000"/>
              </a:lnSpc>
              <a:buClr>
                <a:schemeClr val="dk1"/>
              </a:buClr>
              <a:buSzPts val="1100"/>
            </a:pPr>
            <a:r>
              <a:rPr lang="nb-NO" sz="1600" dirty="0" err="1">
                <a:latin typeface="Calibri"/>
                <a:ea typeface="Calibri"/>
                <a:cs typeface="Calibri"/>
                <a:sym typeface="Calibri"/>
              </a:rPr>
              <a:t>Elextrolux</a:t>
            </a:r>
            <a:r>
              <a:rPr lang="nb-NO" sz="1600" dirty="0">
                <a:latin typeface="Calibri"/>
                <a:ea typeface="Calibri"/>
                <a:cs typeface="Calibri"/>
                <a:sym typeface="Calibri"/>
              </a:rPr>
              <a:t> Design Lab har funnet på et kjøleskap uten dør, som sparer energi. </a:t>
            </a:r>
          </a:p>
          <a:p>
            <a:pPr>
              <a:lnSpc>
                <a:spcPct val="90000"/>
              </a:lnSpc>
              <a:buClr>
                <a:schemeClr val="dk1"/>
              </a:buClr>
              <a:buSzPts val="1100"/>
            </a:pPr>
            <a:endParaRPr sz="1600" dirty="0">
              <a:latin typeface="Calibri"/>
              <a:ea typeface="Calibri"/>
              <a:cs typeface="Calibri"/>
              <a:sym typeface="Calibri"/>
            </a:endParaRPr>
          </a:p>
          <a:p>
            <a:pPr>
              <a:lnSpc>
                <a:spcPct val="90000"/>
              </a:lnSpc>
              <a:buClr>
                <a:srgbClr val="000000"/>
              </a:buClr>
              <a:buSzPts val="2000"/>
            </a:pPr>
            <a:r>
              <a:rPr lang="en-GB" sz="1600" dirty="0">
                <a:latin typeface="Calibri"/>
                <a:ea typeface="Calibri"/>
                <a:cs typeface="Calibri"/>
                <a:sym typeface="Calibri"/>
              </a:rPr>
              <a:t>Og </a:t>
            </a:r>
            <a:r>
              <a:rPr lang="en-GB" sz="1600" dirty="0" err="1">
                <a:latin typeface="Calibri"/>
                <a:ea typeface="Calibri"/>
                <a:cs typeface="Calibri"/>
                <a:sym typeface="Calibri"/>
              </a:rPr>
              <a:t>nå</a:t>
            </a:r>
            <a:r>
              <a:rPr lang="en-GB" sz="1600" dirty="0">
                <a:latin typeface="Calibri"/>
                <a:ea typeface="Calibri"/>
                <a:cs typeface="Calibri"/>
                <a:sym typeface="Calibri"/>
              </a:rPr>
              <a:t> lurer vi på </a:t>
            </a:r>
            <a:r>
              <a:rPr lang="en-GB" sz="1600" dirty="0" err="1">
                <a:latin typeface="Calibri"/>
                <a:ea typeface="Calibri"/>
                <a:cs typeface="Calibri"/>
                <a:sym typeface="Calibri"/>
              </a:rPr>
              <a:t>hva</a:t>
            </a:r>
            <a:r>
              <a:rPr lang="en-GB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Calibri"/>
                <a:ea typeface="Calibri"/>
                <a:cs typeface="Calibri"/>
                <a:sym typeface="Calibri"/>
              </a:rPr>
              <a:t>dere</a:t>
            </a:r>
            <a:r>
              <a:rPr lang="en-GB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600" strike="sngStrike" dirty="0" err="1">
                <a:latin typeface="Calibri"/>
                <a:ea typeface="Calibri"/>
                <a:cs typeface="Calibri"/>
                <a:sym typeface="Calibri"/>
              </a:rPr>
              <a:t>andre</a:t>
            </a:r>
            <a:r>
              <a:rPr lang="en-GB" sz="1600" strike="sngStrike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600" strike="sngStrike" dirty="0" err="1">
                <a:latin typeface="Calibri"/>
                <a:ea typeface="Calibri"/>
                <a:cs typeface="Calibri"/>
                <a:sym typeface="Calibri"/>
              </a:rPr>
              <a:t>voksne</a:t>
            </a:r>
            <a:r>
              <a:rPr lang="en-GB" sz="1600" strike="sngStrike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barn </a:t>
            </a:r>
            <a:r>
              <a:rPr lang="en-GB" sz="1600" dirty="0" err="1">
                <a:latin typeface="Calibri"/>
                <a:ea typeface="Calibri"/>
                <a:cs typeface="Calibri"/>
                <a:sym typeface="Calibri"/>
              </a:rPr>
              <a:t>kan</a:t>
            </a:r>
            <a:r>
              <a:rPr lang="en-GB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Calibri"/>
                <a:ea typeface="Calibri"/>
                <a:cs typeface="Calibri"/>
                <a:sym typeface="Calibri"/>
              </a:rPr>
              <a:t>finne</a:t>
            </a:r>
            <a:r>
              <a:rPr lang="en-GB" sz="1600" dirty="0">
                <a:latin typeface="Calibri"/>
                <a:ea typeface="Calibri"/>
                <a:cs typeface="Calibri"/>
                <a:sym typeface="Calibri"/>
              </a:rPr>
              <a:t> på! 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19"/>
          <p:cNvSpPr txBox="1">
            <a:spLocks noGrp="1"/>
          </p:cNvSpPr>
          <p:nvPr>
            <p:ph type="title" idx="4294967295"/>
          </p:nvPr>
        </p:nvSpPr>
        <p:spPr>
          <a:xfrm>
            <a:off x="562961" y="149856"/>
            <a:ext cx="5006463" cy="108735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75" tIns="34275" rIns="68575" bIns="34275" rtlCol="0" anchor="ctr" anchorCtr="0">
            <a:noAutofit/>
          </a:bodyPr>
          <a:lstStyle/>
          <a:p>
            <a:r>
              <a:rPr lang="hu-HU" sz="3000" b="1" dirty="0" smtClean="0"/>
              <a:t>Keressük a</a:t>
            </a:r>
            <a:r>
              <a:rPr lang="en-GB" sz="3000" b="1" dirty="0" smtClean="0"/>
              <a:t>: </a:t>
            </a:r>
            <a:r>
              <a:rPr lang="hu-HU" sz="3000" b="1" strike="sngStrike" dirty="0"/>
              <a:t>Nagy</a:t>
            </a:r>
            <a:r>
              <a:rPr lang="en-GB" sz="3000" b="1" dirty="0"/>
              <a:t> </a:t>
            </a:r>
            <a:r>
              <a:rPr lang="hu-HU" sz="3000" b="1" dirty="0">
                <a:latin typeface="Ink Free" panose="03080402000500000000" pitchFamily="66" charset="0"/>
              </a:rPr>
              <a:t>kis </a:t>
            </a:r>
            <a:r>
              <a:rPr lang="hu-HU" sz="3000" b="1" dirty="0"/>
              <a:t>feltalálókat</a:t>
            </a:r>
            <a:r>
              <a:rPr lang="en-GB" sz="3000" b="1" dirty="0"/>
              <a:t>!</a:t>
            </a:r>
            <a:endParaRPr sz="3000" b="1" dirty="0"/>
          </a:p>
        </p:txBody>
      </p:sp>
      <p:sp>
        <p:nvSpPr>
          <p:cNvPr id="9" name="Google Shape;125;p19">
            <a:extLst>
              <a:ext uri="{FF2B5EF4-FFF2-40B4-BE49-F238E27FC236}">
                <a16:creationId xmlns:a16="http://schemas.microsoft.com/office/drawing/2014/main" id="{4CCDE6CF-7C0B-4085-AFA2-9086BE9E16C6}"/>
              </a:ext>
            </a:extLst>
          </p:cNvPr>
          <p:cNvSpPr txBox="1"/>
          <p:nvPr/>
        </p:nvSpPr>
        <p:spPr>
          <a:xfrm>
            <a:off x="4954213" y="1268051"/>
            <a:ext cx="4093503" cy="21499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2000"/>
            </a:pPr>
            <a:endParaRPr sz="1600" dirty="0">
              <a:latin typeface="Calibri"/>
              <a:ea typeface="Calibri"/>
              <a:cs typeface="Calibri"/>
              <a:sym typeface="Calibri"/>
            </a:endParaRPr>
          </a:p>
          <a:p>
            <a:pPr>
              <a:lnSpc>
                <a:spcPct val="90000"/>
              </a:lnSpc>
              <a:buClr>
                <a:schemeClr val="dk1"/>
              </a:buClr>
              <a:buSzPts val="1100"/>
            </a:pPr>
            <a:endParaRPr lang="en-GB" sz="1600" b="1" dirty="0">
              <a:solidFill>
                <a:schemeClr val="dk1"/>
              </a:solidFill>
              <a:latin typeface="Ink Free" panose="03080402000500000000" pitchFamily="66" charset="0"/>
              <a:ea typeface="Calibri"/>
              <a:cs typeface="Calibri"/>
              <a:sym typeface="Calibri"/>
            </a:endParaRPr>
          </a:p>
          <a:p>
            <a:pPr lvl="0">
              <a:lnSpc>
                <a:spcPct val="90000"/>
              </a:lnSpc>
              <a:buClr>
                <a:schemeClr val="dk1"/>
              </a:buClr>
              <a:buSzPts val="1100"/>
            </a:pP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Egy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8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éves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gyerek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talált</a:t>
            </a:r>
            <a:r>
              <a:rPr lang="hu-HU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a fel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a "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Supergrow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11000"-e</a:t>
            </a:r>
            <a:r>
              <a:rPr lang="hu-HU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t,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egy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zseniális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vasúti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pályát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,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amely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több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napfényt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ad a </a:t>
            </a:r>
            <a:r>
              <a:rPr lang="en-GB" sz="16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növényeknek</a:t>
            </a:r>
            <a:r>
              <a:rPr lang="en-GB" sz="16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.</a:t>
            </a:r>
            <a:endParaRPr sz="1600" b="1" dirty="0">
              <a:latin typeface="Ink Free" panose="03080402000500000000" pitchFamily="66" charset="0"/>
              <a:ea typeface="Calibri"/>
              <a:cs typeface="Calibri"/>
              <a:sym typeface="Calibri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715DFF9-2A8C-4DDF-95F7-DB643CC7E3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86" y="1206411"/>
            <a:ext cx="4153567" cy="5143500"/>
          </a:xfrm>
          <a:prstGeom prst="rect">
            <a:avLst/>
          </a:prstGeom>
        </p:spPr>
      </p:pic>
      <p:pic>
        <p:nvPicPr>
          <p:cNvPr id="127" name="Google Shape;127;p19"/>
          <p:cNvPicPr preferRelativeResize="0"/>
          <p:nvPr/>
        </p:nvPicPr>
        <p:blipFill rotWithShape="1">
          <a:blip r:embed="rId4">
            <a:alphaModFix/>
          </a:blip>
          <a:srcRect l="19861" r="24675"/>
          <a:stretch/>
        </p:blipFill>
        <p:spPr>
          <a:xfrm>
            <a:off x="-4701" y="1189088"/>
            <a:ext cx="4738001" cy="39940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628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D49659D6-CF8F-463E-90AD-4E6818CCC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94" y="1371250"/>
            <a:ext cx="1742224" cy="1841700"/>
          </a:xfrm>
        </p:spPr>
        <p:txBody>
          <a:bodyPr/>
          <a:lstStyle/>
          <a:p>
            <a:pPr marL="177800" indent="0">
              <a:buNone/>
            </a:pPr>
            <a:r>
              <a:rPr lang="nb-NO" dirty="0"/>
              <a:t>Fantastiske oppfinnelser lagd av voksne</a:t>
            </a:r>
          </a:p>
          <a:p>
            <a:pPr marL="177800" indent="0">
              <a:buNone/>
            </a:pPr>
            <a:endParaRPr lang="nb-NO" dirty="0"/>
          </a:p>
          <a:p>
            <a:pPr marL="177800" indent="0">
              <a:buNone/>
            </a:pPr>
            <a:r>
              <a:rPr lang="nb-NO" i="1" dirty="0"/>
              <a:t># voksne er best!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61148BA-FBD3-4E3B-A7FF-4BF50DA87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070" y="93639"/>
            <a:ext cx="4116466" cy="2555221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7943E5D0-63ED-43B5-A693-071AB954A3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071" y="2709302"/>
            <a:ext cx="4116465" cy="2315511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D64CB9A5-A12E-4792-B732-5FC477AAB77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281" r="9062"/>
          <a:stretch/>
        </p:blipFill>
        <p:spPr>
          <a:xfrm>
            <a:off x="6286500" y="93639"/>
            <a:ext cx="2803712" cy="4931174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7DC518F5-3F51-460B-8F6A-7A8D3AAF09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8391" y="1934"/>
            <a:ext cx="2927397" cy="3364606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60436AA4-D31D-49D2-BBE6-30624A93FC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6676" y="-52059"/>
            <a:ext cx="4294507" cy="2402327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C7050320-0F0E-4EAE-A6A3-64679F121A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1944" y="2290325"/>
            <a:ext cx="3810330" cy="2859272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91762245-2940-4A2D-9696-93BD60FC0BE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628" r="15495"/>
          <a:stretch/>
        </p:blipFill>
        <p:spPr>
          <a:xfrm>
            <a:off x="6518665" y="2290325"/>
            <a:ext cx="2662518" cy="2853175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63181D3C-A016-4C32-8E8D-1B77242A04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25055" y="3662043"/>
            <a:ext cx="1938696" cy="1481456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B5E0575E-5117-4C9A-8F40-72CB42C244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25055" y="2265707"/>
            <a:ext cx="1938696" cy="1405991"/>
          </a:xfrm>
          <a:prstGeom prst="rect">
            <a:avLst/>
          </a:prstGeom>
        </p:spPr>
      </p:pic>
      <p:sp>
        <p:nvSpPr>
          <p:cNvPr id="18" name="Plassholder for tekst 1">
            <a:extLst>
              <a:ext uri="{FF2B5EF4-FFF2-40B4-BE49-F238E27FC236}">
                <a16:creationId xmlns:a16="http://schemas.microsoft.com/office/drawing/2014/main" id="{389A8488-383D-4D3C-9580-316461816E9F}"/>
              </a:ext>
            </a:extLst>
          </p:cNvPr>
          <p:cNvSpPr txBox="1">
            <a:spLocks/>
          </p:cNvSpPr>
          <p:nvPr/>
        </p:nvSpPr>
        <p:spPr>
          <a:xfrm>
            <a:off x="106641" y="1119425"/>
            <a:ext cx="1742224" cy="23525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●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■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845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Char char="■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77800" indent="0">
              <a:buFont typeface="Arial"/>
              <a:buNone/>
            </a:pPr>
            <a:r>
              <a:rPr lang="nb-NO" b="1" dirty="0">
                <a:latin typeface="Ink Free" panose="03080402000500000000" pitchFamily="66" charset="0"/>
              </a:rPr>
              <a:t>Teite oppfinnelser lagd av voksne</a:t>
            </a:r>
          </a:p>
          <a:p>
            <a:pPr marL="177800" indent="0">
              <a:buFont typeface="Arial"/>
              <a:buNone/>
            </a:pPr>
            <a:endParaRPr lang="nb-NO" b="1" dirty="0">
              <a:latin typeface="Ink Free" panose="03080402000500000000" pitchFamily="66" charset="0"/>
            </a:endParaRPr>
          </a:p>
          <a:p>
            <a:pPr marL="177800" indent="0">
              <a:buFont typeface="Arial"/>
              <a:buNone/>
            </a:pPr>
            <a:r>
              <a:rPr lang="nb-NO" b="1" i="1" dirty="0">
                <a:latin typeface="Ink Free" panose="03080402000500000000" pitchFamily="66" charset="0"/>
              </a:rPr>
              <a:t># </a:t>
            </a:r>
            <a:r>
              <a:rPr lang="nb-NO" b="1" i="1" strike="sngStrike" dirty="0">
                <a:latin typeface="Ink Free" panose="03080402000500000000" pitchFamily="66" charset="0"/>
              </a:rPr>
              <a:t>voksne er best!</a:t>
            </a:r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07839261-D9AC-4B35-BE74-1483F460DFB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01160" y="-19956"/>
            <a:ext cx="4284652" cy="2381278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292D3BCB-FC8D-4964-87B9-3A85FE84D10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74832" y="-38"/>
            <a:ext cx="3330356" cy="2350306"/>
          </a:xfrm>
          <a:prstGeom prst="rect">
            <a:avLst/>
          </a:prstGeom>
        </p:spPr>
      </p:pic>
      <p:sp>
        <p:nvSpPr>
          <p:cNvPr id="20" name="Plassholder for tekst 1">
            <a:extLst>
              <a:ext uri="{FF2B5EF4-FFF2-40B4-BE49-F238E27FC236}">
                <a16:creationId xmlns:a16="http://schemas.microsoft.com/office/drawing/2014/main" id="{996DAD58-B3BF-4717-B556-696D18EE78DD}"/>
              </a:ext>
            </a:extLst>
          </p:cNvPr>
          <p:cNvSpPr txBox="1">
            <a:spLocks/>
          </p:cNvSpPr>
          <p:nvPr/>
        </p:nvSpPr>
        <p:spPr>
          <a:xfrm>
            <a:off x="106641" y="1141483"/>
            <a:ext cx="1742224" cy="33518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●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■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84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845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Char char="■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77800" indent="0">
              <a:buFont typeface="Arial"/>
              <a:buNone/>
            </a:pPr>
            <a:r>
              <a:rPr lang="hu-HU" b="1" dirty="0" smtClean="0">
                <a:solidFill>
                  <a:srgbClr val="FF0000"/>
                </a:solidFill>
                <a:latin typeface="Ink Free" panose="03080402000500000000" pitchFamily="66" charset="0"/>
              </a:rPr>
              <a:t>Szuper rossz felnőtt</a:t>
            </a:r>
          </a:p>
          <a:p>
            <a:pPr marL="177800" indent="0">
              <a:buFont typeface="Arial"/>
              <a:buNone/>
            </a:pPr>
            <a:r>
              <a:rPr lang="hu-HU" b="1" dirty="0" smtClean="0">
                <a:solidFill>
                  <a:srgbClr val="FF0000"/>
                </a:solidFill>
                <a:latin typeface="Ink Free" panose="03080402000500000000" pitchFamily="66" charset="0"/>
              </a:rPr>
              <a:t>találmányok</a:t>
            </a:r>
          </a:p>
          <a:p>
            <a:pPr marL="177800" indent="0">
              <a:buFont typeface="Arial"/>
              <a:buNone/>
            </a:pPr>
            <a:endParaRPr lang="hu-HU" b="1" i="1" dirty="0">
              <a:solidFill>
                <a:srgbClr val="FF0000"/>
              </a:solidFill>
              <a:latin typeface="Ink Free" panose="03080402000500000000" pitchFamily="66" charset="0"/>
            </a:endParaRPr>
          </a:p>
          <a:p>
            <a:pPr marL="177800" indent="0">
              <a:buFont typeface="Arial"/>
              <a:buNone/>
            </a:pPr>
            <a:r>
              <a:rPr lang="hu-HU" b="1" i="1" dirty="0" smtClean="0">
                <a:solidFill>
                  <a:srgbClr val="FF0000"/>
                </a:solidFill>
                <a:latin typeface="Ink Free" panose="03080402000500000000" pitchFamily="66" charset="0"/>
              </a:rPr>
              <a:t>#</a:t>
            </a:r>
            <a:r>
              <a:rPr lang="hu-HU" b="1" i="1" dirty="0" err="1" smtClean="0">
                <a:solidFill>
                  <a:srgbClr val="FF0000"/>
                </a:solidFill>
                <a:latin typeface="Ink Free" panose="03080402000500000000" pitchFamily="66" charset="0"/>
              </a:rPr>
              <a:t>afelnőttek</a:t>
            </a:r>
            <a:r>
              <a:rPr lang="hu-HU" b="1" i="1" dirty="0" smtClean="0">
                <a:solidFill>
                  <a:srgbClr val="FF0000"/>
                </a:solidFill>
                <a:latin typeface="Ink Free" panose="03080402000500000000" pitchFamily="66" charset="0"/>
              </a:rPr>
              <a:t> a legrosszabbak</a:t>
            </a:r>
            <a:endParaRPr lang="nb-NO" b="1" i="1" dirty="0">
              <a:solidFill>
                <a:srgbClr val="FF0000"/>
              </a:solidFill>
              <a:latin typeface="Ink Free" panose="03080402000500000000" pitchFamily="66" charset="0"/>
            </a:endParaRPr>
          </a:p>
        </p:txBody>
      </p:sp>
      <p:pic>
        <p:nvPicPr>
          <p:cNvPr id="21" name="Bilde 20">
            <a:extLst>
              <a:ext uri="{FF2B5EF4-FFF2-40B4-BE49-F238E27FC236}">
                <a16:creationId xmlns:a16="http://schemas.microsoft.com/office/drawing/2014/main" id="{C3862797-4DE7-4BED-9B31-52C3659B731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83949" y="-39"/>
            <a:ext cx="3733447" cy="2793271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999983BC-77E0-44C1-B791-76F76CE2A64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73762" y="2782178"/>
            <a:ext cx="3733447" cy="2484439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6964E984-B828-42DE-ACE3-DBB6B39BA2AF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28115" r="28087"/>
          <a:stretch/>
        </p:blipFill>
        <p:spPr>
          <a:xfrm>
            <a:off x="5707209" y="0"/>
            <a:ext cx="3534311" cy="5580839"/>
          </a:xfrm>
          <a:prstGeom prst="rect">
            <a:avLst/>
          </a:prstGeom>
        </p:spPr>
      </p:pic>
      <p:sp>
        <p:nvSpPr>
          <p:cNvPr id="3" name="Lekerekített téglalap 2"/>
          <p:cNvSpPr/>
          <p:nvPr/>
        </p:nvSpPr>
        <p:spPr>
          <a:xfrm>
            <a:off x="120194" y="255639"/>
            <a:ext cx="1728671" cy="64892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FF0000"/>
                </a:solidFill>
                <a:latin typeface="Ink Free" panose="03080402000500000000" pitchFamily="66" charset="0"/>
              </a:rPr>
              <a:t>KIS FELTALÁLÓK</a:t>
            </a:r>
            <a:endParaRPr lang="hu-HU" dirty="0">
              <a:solidFill>
                <a:srgbClr val="FF0000"/>
              </a:solidFill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51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82CE285A-D6C2-4E52-A888-E1496400E0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744" y="1034479"/>
            <a:ext cx="1667700" cy="1841700"/>
          </a:xfrm>
        </p:spPr>
        <p:txBody>
          <a:bodyPr/>
          <a:lstStyle/>
          <a:p>
            <a:pPr marL="177800" indent="0">
              <a:buNone/>
            </a:pPr>
            <a:r>
              <a:rPr lang="hu-HU" b="1" dirty="0" smtClean="0">
                <a:latin typeface="Ink Free" panose="03080402000500000000" pitchFamily="66" charset="0"/>
              </a:rPr>
              <a:t>A gyerekek szuper találmányokat hoztak létre!</a:t>
            </a:r>
            <a:endParaRPr lang="nb-NO" b="1" dirty="0">
              <a:latin typeface="Ink Free" panose="03080402000500000000" pitchFamily="66" charset="0"/>
            </a:endParaRPr>
          </a:p>
        </p:txBody>
      </p:sp>
      <p:pic>
        <p:nvPicPr>
          <p:cNvPr id="9" name="Bilde 8" descr="Et bilde som inneholder stående, gul&#10;&#10;Automatisk generert beskrivelse">
            <a:extLst>
              <a:ext uri="{FF2B5EF4-FFF2-40B4-BE49-F238E27FC236}">
                <a16:creationId xmlns:a16="http://schemas.microsoft.com/office/drawing/2014/main" id="{7812B7EA-3381-492A-ABAC-D234DBBFAF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5" y="2949948"/>
            <a:ext cx="1901078" cy="1901078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64AF5C21-0A85-416E-AE45-BB8930FBA7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318" b="24705"/>
          <a:stretch/>
        </p:blipFill>
        <p:spPr>
          <a:xfrm>
            <a:off x="5829300" y="2581185"/>
            <a:ext cx="3196706" cy="1661539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8AEF40C9-ED9A-4234-A220-02311D3A72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8436" y="2581186"/>
            <a:ext cx="3733799" cy="1661540"/>
          </a:xfrm>
          <a:prstGeom prst="rect">
            <a:avLst/>
          </a:prstGeom>
        </p:spPr>
      </p:pic>
      <p:sp>
        <p:nvSpPr>
          <p:cNvPr id="16" name="TekstSylinder 15">
            <a:extLst>
              <a:ext uri="{FF2B5EF4-FFF2-40B4-BE49-F238E27FC236}">
                <a16:creationId xmlns:a16="http://schemas.microsoft.com/office/drawing/2014/main" id="{AF4D85FD-8F8E-4582-9647-59A705CC6C29}"/>
              </a:ext>
            </a:extLst>
          </p:cNvPr>
          <p:cNvSpPr txBox="1"/>
          <p:nvPr/>
        </p:nvSpPr>
        <p:spPr>
          <a:xfrm>
            <a:off x="2548218" y="4176995"/>
            <a:ext cx="2171700" cy="6794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Et barn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fant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på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punktskrift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så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blinde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kan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lese!</a:t>
            </a: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B8B7DE8C-0EE7-4A58-B3E9-1F497C1DEAF6}"/>
              </a:ext>
            </a:extLst>
          </p:cNvPr>
          <p:cNvSpPr txBox="1"/>
          <p:nvPr/>
        </p:nvSpPr>
        <p:spPr>
          <a:xfrm>
            <a:off x="5829299" y="4326411"/>
            <a:ext cx="2870947" cy="2916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Et barn </a:t>
            </a:r>
            <a:r>
              <a:rPr lang="en-GB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fant</a:t>
            </a: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på </a:t>
            </a:r>
            <a:r>
              <a:rPr lang="en-GB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svømmeføttene</a:t>
            </a: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!</a:t>
            </a:r>
            <a:endParaRPr lang="en-GB" sz="1400" b="1" dirty="0">
              <a:solidFill>
                <a:schemeClr val="dk1"/>
              </a:solidFill>
              <a:latin typeface="Ink Free" panose="03080402000500000000" pitchFamily="66" charset="0"/>
              <a:ea typeface="Calibri"/>
              <a:cs typeface="Calibri"/>
              <a:sym typeface="Calibri"/>
            </a:endParaRP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6F32D42F-6629-428E-A65D-59A01924D8F0}"/>
              </a:ext>
            </a:extLst>
          </p:cNvPr>
          <p:cNvSpPr txBox="1"/>
          <p:nvPr/>
        </p:nvSpPr>
        <p:spPr>
          <a:xfrm>
            <a:off x="1201826" y="2646415"/>
            <a:ext cx="1346391" cy="4855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Et barn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fant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på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trampolinen</a:t>
            </a: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!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id="19" name="Bilde 18">
            <a:extLst>
              <a:ext uri="{FF2B5EF4-FFF2-40B4-BE49-F238E27FC236}">
                <a16:creationId xmlns:a16="http://schemas.microsoft.com/office/drawing/2014/main" id="{760A73B5-3719-4E28-A44D-B7CDA9CE93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8435" y="35399"/>
            <a:ext cx="3692529" cy="2461686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8AD604E7-7402-421F-A331-171BE37139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9298" y="35399"/>
            <a:ext cx="3711390" cy="2470726"/>
          </a:xfrm>
          <a:prstGeom prst="rect">
            <a:avLst/>
          </a:prstGeom>
        </p:spPr>
      </p:pic>
      <p:sp>
        <p:nvSpPr>
          <p:cNvPr id="22" name="TekstSylinder 21">
            <a:extLst>
              <a:ext uri="{FF2B5EF4-FFF2-40B4-BE49-F238E27FC236}">
                <a16:creationId xmlns:a16="http://schemas.microsoft.com/office/drawing/2014/main" id="{F425949B-B6F5-400C-9810-1FFA440EFD64}"/>
              </a:ext>
            </a:extLst>
          </p:cNvPr>
          <p:cNvSpPr txBox="1"/>
          <p:nvPr/>
        </p:nvSpPr>
        <p:spPr>
          <a:xfrm>
            <a:off x="6972300" y="2247310"/>
            <a:ext cx="2171700" cy="2916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Et barn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fant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på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juletrelys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!</a:t>
            </a:r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7977A6A3-72C6-465C-AD6A-F6E70EF5CD14}"/>
              </a:ext>
            </a:extLst>
          </p:cNvPr>
          <p:cNvSpPr txBox="1"/>
          <p:nvPr/>
        </p:nvSpPr>
        <p:spPr>
          <a:xfrm>
            <a:off x="4743449" y="156242"/>
            <a:ext cx="2171700" cy="2916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Et barn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fant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 på </a:t>
            </a:r>
            <a:r>
              <a:rPr lang="en-GB" sz="1400" b="1" dirty="0" err="1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TV’en</a:t>
            </a:r>
            <a:r>
              <a:rPr lang="en-GB" sz="1400" b="1" dirty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!</a:t>
            </a:r>
          </a:p>
        </p:txBody>
      </p:sp>
      <p:pic>
        <p:nvPicPr>
          <p:cNvPr id="25" name="Bilde 24">
            <a:extLst>
              <a:ext uri="{FF2B5EF4-FFF2-40B4-BE49-F238E27FC236}">
                <a16:creationId xmlns:a16="http://schemas.microsoft.com/office/drawing/2014/main" id="{EDBD7DFF-87BA-41FC-91F3-18FDFB324AB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40" t="129" r="31524" b="-129"/>
          <a:stretch/>
        </p:blipFill>
        <p:spPr>
          <a:xfrm>
            <a:off x="5933705" y="-9443"/>
            <a:ext cx="3242449" cy="4963633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97070FC1-26FC-444D-B437-999F38F8957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-215" t="35027" r="215" b="-6797"/>
          <a:stretch/>
        </p:blipFill>
        <p:spPr>
          <a:xfrm>
            <a:off x="-76761" y="2644624"/>
            <a:ext cx="6032639" cy="2882286"/>
          </a:xfrm>
          <a:prstGeom prst="rect">
            <a:avLst/>
          </a:prstGeom>
        </p:spPr>
      </p:pic>
      <p:sp>
        <p:nvSpPr>
          <p:cNvPr id="28" name="TekstSylinder 27">
            <a:extLst>
              <a:ext uri="{FF2B5EF4-FFF2-40B4-BE49-F238E27FC236}">
                <a16:creationId xmlns:a16="http://schemas.microsoft.com/office/drawing/2014/main" id="{3217FFD2-342D-4A11-8171-074959A4988A}"/>
              </a:ext>
            </a:extLst>
          </p:cNvPr>
          <p:cNvSpPr txBox="1"/>
          <p:nvPr/>
        </p:nvSpPr>
        <p:spPr>
          <a:xfrm>
            <a:off x="1470206" y="4811074"/>
            <a:ext cx="3364127" cy="2862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b="1" dirty="0" smtClean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Egy gyerek feltalálta a motorosszánt!</a:t>
            </a:r>
            <a:endParaRPr lang="en-GB" sz="1400" b="1" dirty="0">
              <a:solidFill>
                <a:schemeClr val="dk1"/>
              </a:solidFill>
              <a:latin typeface="Ink Free" panose="03080402000500000000" pitchFamily="66" charset="0"/>
              <a:ea typeface="Calibri"/>
              <a:cs typeface="Calibri"/>
              <a:sym typeface="Calibri"/>
            </a:endParaRPr>
          </a:p>
        </p:txBody>
      </p: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48180217-FE78-405A-A9D5-A6B729F6BBCF}"/>
              </a:ext>
            </a:extLst>
          </p:cNvPr>
          <p:cNvSpPr txBox="1"/>
          <p:nvPr/>
        </p:nvSpPr>
        <p:spPr>
          <a:xfrm>
            <a:off x="6803905" y="4426418"/>
            <a:ext cx="2134295" cy="4855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b="1" dirty="0" smtClean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Egy gyerek találta fel a jégkrémet!</a:t>
            </a:r>
            <a:endParaRPr lang="en-GB" sz="1400" b="1" dirty="0">
              <a:solidFill>
                <a:schemeClr val="dk1"/>
              </a:solidFill>
              <a:latin typeface="Ink Free" panose="03080402000500000000" pitchFamily="66" charset="0"/>
              <a:ea typeface="Calibri"/>
              <a:cs typeface="Calibri"/>
              <a:sym typeface="Calibri"/>
            </a:endParaRPr>
          </a:p>
        </p:txBody>
      </p:sp>
      <p:pic>
        <p:nvPicPr>
          <p:cNvPr id="24" name="Bilde 23">
            <a:extLst>
              <a:ext uri="{FF2B5EF4-FFF2-40B4-BE49-F238E27FC236}">
                <a16:creationId xmlns:a16="http://schemas.microsoft.com/office/drawing/2014/main" id="{9CB8C24E-1E92-4B3B-86AE-6A42F510E7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92595" y="13394"/>
            <a:ext cx="3963284" cy="2638415"/>
          </a:xfrm>
          <a:prstGeom prst="rect">
            <a:avLst/>
          </a:prstGeom>
        </p:spPr>
      </p:pic>
      <p:sp>
        <p:nvSpPr>
          <p:cNvPr id="26" name="TekstSylinder 25">
            <a:extLst>
              <a:ext uri="{FF2B5EF4-FFF2-40B4-BE49-F238E27FC236}">
                <a16:creationId xmlns:a16="http://schemas.microsoft.com/office/drawing/2014/main" id="{571E7580-3126-48D3-B1CA-AFB3A4684E9B}"/>
              </a:ext>
            </a:extLst>
          </p:cNvPr>
          <p:cNvSpPr txBox="1"/>
          <p:nvPr/>
        </p:nvSpPr>
        <p:spPr>
          <a:xfrm>
            <a:off x="2157239" y="90705"/>
            <a:ext cx="2221676" cy="4855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b="1" dirty="0" smtClean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Egy gyerek találta fel a </a:t>
            </a:r>
            <a:r>
              <a:rPr lang="hu-HU" b="1" dirty="0" err="1" smtClean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vizisít</a:t>
            </a:r>
            <a:r>
              <a:rPr lang="hu-HU" b="1" dirty="0" smtClean="0">
                <a:solidFill>
                  <a:schemeClr val="dk1"/>
                </a:solidFill>
                <a:latin typeface="Ink Free" panose="03080402000500000000" pitchFamily="66" charset="0"/>
                <a:ea typeface="Calibri"/>
                <a:cs typeface="Calibri"/>
                <a:sym typeface="Calibri"/>
              </a:rPr>
              <a:t>!</a:t>
            </a:r>
            <a:endParaRPr lang="en-GB" sz="1400" b="1" dirty="0">
              <a:solidFill>
                <a:schemeClr val="dk1"/>
              </a:solidFill>
              <a:latin typeface="Ink Free" panose="03080402000500000000" pitchFamily="66" charset="0"/>
              <a:ea typeface="Calibri"/>
              <a:cs typeface="Calibri"/>
              <a:sym typeface="Calibri"/>
            </a:endParaRPr>
          </a:p>
        </p:txBody>
      </p:sp>
      <p:sp>
        <p:nvSpPr>
          <p:cNvPr id="21" name="Lekerekített téglalap 20"/>
          <p:cNvSpPr/>
          <p:nvPr/>
        </p:nvSpPr>
        <p:spPr>
          <a:xfrm>
            <a:off x="120194" y="255639"/>
            <a:ext cx="1728671" cy="64892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FF0000"/>
                </a:solidFill>
                <a:latin typeface="Ink Free" panose="03080402000500000000" pitchFamily="66" charset="0"/>
              </a:rPr>
              <a:t>KIS FELTALÁLÓK</a:t>
            </a:r>
            <a:endParaRPr lang="hu-HU" dirty="0">
              <a:solidFill>
                <a:srgbClr val="FF0000"/>
              </a:solidFill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60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7F8CBB3E-C0E2-435A-841D-F7E68F5BDF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444"/>
          <a:stretch/>
        </p:blipFill>
        <p:spPr>
          <a:xfrm flipH="1">
            <a:off x="-3653" y="3187097"/>
            <a:ext cx="5153163" cy="195640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DE87D164-E820-41B3-A7B4-A18F680092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9515" y="0"/>
            <a:ext cx="3994485" cy="275034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3AF8CDF9-97A7-44F3-B8C3-4CE5A5DDA2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651" y="0"/>
            <a:ext cx="5153162" cy="3187096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6CEB9F5C-7CAF-48EA-B3DD-961974B9D71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3067" b="23618"/>
          <a:stretch/>
        </p:blipFill>
        <p:spPr>
          <a:xfrm>
            <a:off x="5149511" y="2750345"/>
            <a:ext cx="3994489" cy="239315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364EBDB-660F-4948-97EE-7060668A68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34543">
            <a:off x="273407" y="114849"/>
            <a:ext cx="8730229" cy="4913802"/>
          </a:xfrm>
          <a:prstGeom prst="rect">
            <a:avLst/>
          </a:prstGeom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7ADA598E-8AFC-476D-B863-9EBACA26A921}"/>
              </a:ext>
            </a:extLst>
          </p:cNvPr>
          <p:cNvSpPr/>
          <p:nvPr/>
        </p:nvSpPr>
        <p:spPr>
          <a:xfrm>
            <a:off x="459400" y="1730087"/>
            <a:ext cx="5444730" cy="769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lang="hu-HU" sz="4400" b="1" dirty="0" smtClean="0">
                <a:ln w="12700">
                  <a:solidFill>
                    <a:srgbClr val="B03172"/>
                  </a:solidFill>
                  <a:prstDash val="solid"/>
                </a:ln>
                <a:solidFill>
                  <a:srgbClr val="FA414E"/>
                </a:solidFill>
                <a:latin typeface="Amasis MT Pro Black" panose="02040A04050005020304" pitchFamily="18" charset="0"/>
              </a:rPr>
              <a:t>A ti küldetésetek</a:t>
            </a:r>
            <a:endParaRPr lang="nb-NO" sz="4400" b="1" cap="none" spc="0" dirty="0">
              <a:ln w="12700">
                <a:solidFill>
                  <a:srgbClr val="B03172"/>
                </a:solidFill>
                <a:prstDash val="solid"/>
              </a:ln>
              <a:solidFill>
                <a:srgbClr val="FA414E"/>
              </a:solidFill>
              <a:effectLst/>
              <a:latin typeface="Amasis MT Pro Black" panose="02040A04050005020304" pitchFamily="18" charset="0"/>
            </a:endParaRPr>
          </a:p>
        </p:txBody>
      </p:sp>
      <p:sp>
        <p:nvSpPr>
          <p:cNvPr id="135" name="Google Shape;135;p20"/>
          <p:cNvSpPr txBox="1"/>
          <p:nvPr/>
        </p:nvSpPr>
        <p:spPr>
          <a:xfrm>
            <a:off x="1692580" y="3607993"/>
            <a:ext cx="7294104" cy="1013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sz="1800" b="1" dirty="0" err="1" smtClean="0">
                <a:latin typeface="Calibri"/>
                <a:ea typeface="Calibri"/>
                <a:cs typeface="Calibri"/>
                <a:sym typeface="Calibri"/>
              </a:rPr>
              <a:t>Hozz</a:t>
            </a:r>
            <a:r>
              <a:rPr lang="hu-HU" sz="1800" b="1" dirty="0" err="1" smtClean="0">
                <a:latin typeface="Calibri"/>
                <a:ea typeface="Calibri"/>
                <a:cs typeface="Calibri"/>
                <a:sym typeface="Calibri"/>
              </a:rPr>
              <a:t>atok</a:t>
            </a:r>
            <a:r>
              <a:rPr lang="en-GB" sz="1800" b="1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létre</a:t>
            </a: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egy</a:t>
            </a: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találmányt</a:t>
            </a: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1800" b="1" dirty="0" err="1">
                <a:latin typeface="Calibri"/>
                <a:ea typeface="Calibri"/>
                <a:cs typeface="Calibri"/>
                <a:sym typeface="Calibri"/>
              </a:rPr>
              <a:t>amely</a:t>
            </a:r>
            <a:r>
              <a:rPr lang="en-GB" sz="1800" b="1" dirty="0" smtClean="0">
                <a:latin typeface="Calibri"/>
                <a:ea typeface="Calibri"/>
                <a:cs typeface="Calibri"/>
                <a:sym typeface="Calibri"/>
              </a:rPr>
              <a:t>:</a:t>
            </a:r>
            <a:endParaRPr lang="hu-HU" sz="1800" b="1" dirty="0" smtClean="0"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hu-HU" sz="1800" dirty="0" smtClean="0">
                <a:latin typeface="Calibri"/>
                <a:ea typeface="Calibri"/>
                <a:cs typeface="Calibri"/>
                <a:sym typeface="Calibri"/>
              </a:rPr>
              <a:t>Új </a:t>
            </a:r>
            <a:r>
              <a:rPr lang="en-GB" sz="1800" dirty="0" err="1" smtClean="0">
                <a:latin typeface="Calibri"/>
                <a:ea typeface="Calibri"/>
                <a:cs typeface="Calibri"/>
                <a:sym typeface="Calibri"/>
              </a:rPr>
              <a:t>energiát</a:t>
            </a:r>
            <a:r>
              <a:rPr lang="hu-HU" sz="1800" dirty="0" smtClean="0">
                <a:latin typeface="Calibri"/>
                <a:ea typeface="Calibri"/>
                <a:cs typeface="Calibri"/>
                <a:sym typeface="Calibri"/>
              </a:rPr>
              <a:t> hoz létre</a:t>
            </a:r>
            <a:r>
              <a:rPr lang="en-GB" sz="1800" dirty="0" smtClean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hu-HU" sz="1800" dirty="0" smtClean="0">
                <a:latin typeface="Calibri"/>
                <a:ea typeface="Calibri"/>
                <a:cs typeface="Calibri"/>
                <a:sym typeface="Calibri"/>
              </a:rPr>
              <a:t>megtakarít energiát, </a:t>
            </a:r>
            <a:r>
              <a:rPr lang="en-GB" sz="1800" dirty="0" err="1" smtClean="0">
                <a:latin typeface="Calibri"/>
                <a:ea typeface="Calibri"/>
                <a:cs typeface="Calibri"/>
                <a:sym typeface="Calibri"/>
              </a:rPr>
              <a:t>vagy</a:t>
            </a:r>
            <a:r>
              <a:rPr lang="en-GB" sz="18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u-HU" sz="1800" dirty="0" smtClean="0">
                <a:latin typeface="Calibri"/>
                <a:ea typeface="Calibri"/>
                <a:cs typeface="Calibri"/>
                <a:sym typeface="Calibri"/>
              </a:rPr>
              <a:t>jobb módon használja fel az energiát.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3"/>
          <p:cNvSpPr/>
          <p:nvPr/>
        </p:nvSpPr>
        <p:spPr>
          <a:xfrm rot="60030">
            <a:off x="5133784" y="1303903"/>
            <a:ext cx="4140631" cy="3938394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23"/>
          <p:cNvSpPr txBox="1"/>
          <p:nvPr/>
        </p:nvSpPr>
        <p:spPr>
          <a:xfrm>
            <a:off x="5027925" y="1372575"/>
            <a:ext cx="3821400" cy="350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23"/>
          <p:cNvSpPr txBox="1"/>
          <p:nvPr/>
        </p:nvSpPr>
        <p:spPr>
          <a:xfrm>
            <a:off x="5308025" y="1401450"/>
            <a:ext cx="3437700" cy="317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90000"/>
              </a:lnSpc>
              <a:spcBef>
                <a:spcPts val="800"/>
              </a:spcBef>
            </a:pP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Az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energiatermelés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és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-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felhasználás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módja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Föld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szennyezésének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u-HU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és a </a:t>
            </a:r>
            <a:r>
              <a:rPr lang="en-GB" sz="180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klímaváltozás</a:t>
            </a:r>
            <a:r>
              <a:rPr lang="hu-HU" sz="180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nak</a:t>
            </a:r>
            <a:r>
              <a:rPr lang="hu-HU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</a:t>
            </a:r>
            <a:r>
              <a:rPr lang="en-GB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legfontosabb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u-HU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kiváltó oka.</a:t>
            </a:r>
          </a:p>
          <a:p>
            <a:pPr lvl="0">
              <a:lnSpc>
                <a:spcPct val="90000"/>
              </a:lnSpc>
              <a:spcBef>
                <a:spcPts val="800"/>
              </a:spcBef>
            </a:pPr>
            <a:r>
              <a:rPr lang="en-GB" sz="180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Annak</a:t>
            </a:r>
            <a:r>
              <a:rPr lang="en-GB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érdekében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hogy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neked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és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gyermekeidnek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jobb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jövője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legyen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meg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kell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változtatnunk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az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energiáról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való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gondolkodásunkat</a:t>
            </a: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2" name="Google Shape;16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800" y="1268050"/>
            <a:ext cx="4628270" cy="373445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3"/>
          <p:cNvSpPr/>
          <p:nvPr/>
        </p:nvSpPr>
        <p:spPr>
          <a:xfrm rot="10769989">
            <a:off x="568947" y="435609"/>
            <a:ext cx="4854280" cy="728505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23"/>
          <p:cNvSpPr txBox="1">
            <a:spLocks noGrp="1"/>
          </p:cNvSpPr>
          <p:nvPr>
            <p:ph type="title" idx="4294967295"/>
          </p:nvPr>
        </p:nvSpPr>
        <p:spPr>
          <a:xfrm>
            <a:off x="628650" y="273850"/>
            <a:ext cx="48006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hu-HU" sz="3000" b="1" dirty="0" smtClean="0"/>
              <a:t>Klímaváltozás és energia</a:t>
            </a:r>
            <a:endParaRPr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>
              <a:solidFill>
                <a:srgbClr val="22222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>
              <a:solidFill>
                <a:srgbClr val="222222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pic>
        <p:nvPicPr>
          <p:cNvPr id="270" name="Google Shape;27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06650" y="1753550"/>
            <a:ext cx="5233726" cy="2609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4" y="1294238"/>
            <a:ext cx="3506651" cy="3413373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30"/>
          <p:cNvSpPr/>
          <p:nvPr/>
        </p:nvSpPr>
        <p:spPr>
          <a:xfrm rot="-10770004">
            <a:off x="568775" y="456204"/>
            <a:ext cx="6677800" cy="773392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30"/>
          <p:cNvSpPr txBox="1">
            <a:spLocks noGrp="1"/>
          </p:cNvSpPr>
          <p:nvPr>
            <p:ph type="title" idx="4294967295"/>
          </p:nvPr>
        </p:nvSpPr>
        <p:spPr>
          <a:xfrm>
            <a:off x="628650" y="273850"/>
            <a:ext cx="68094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hu-HU" sz="3000" b="1" dirty="0" smtClean="0"/>
              <a:t>Az energia hatással van a Földre</a:t>
            </a:r>
            <a:endParaRPr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1"/>
          <p:cNvSpPr/>
          <p:nvPr/>
        </p:nvSpPr>
        <p:spPr>
          <a:xfrm rot="30177">
            <a:off x="4249826" y="1450976"/>
            <a:ext cx="5023994" cy="3826948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31"/>
          <p:cNvSpPr txBox="1"/>
          <p:nvPr/>
        </p:nvSpPr>
        <p:spPr>
          <a:xfrm>
            <a:off x="4491775" y="1688038"/>
            <a:ext cx="4063500" cy="29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Hozz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létre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új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energiát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takaríts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meg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energiát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vagy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használd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okosabban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az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energiát</a:t>
            </a:r>
            <a:r>
              <a:rPr lang="en-GB" sz="2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...</a:t>
            </a:r>
            <a:endParaRPr lang="hu-HU" sz="240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u-HU"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GB" sz="240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Kapcsol</a:t>
            </a:r>
            <a:r>
              <a:rPr lang="hu-HU" sz="2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n-GB" sz="2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a </a:t>
            </a:r>
            <a:r>
              <a:rPr lang="en-GB" sz="240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szív</a:t>
            </a:r>
            <a:r>
              <a:rPr lang="hu-HU" sz="240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edet</a:t>
            </a:r>
            <a:r>
              <a:rPr lang="en-GB" sz="2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test</a:t>
            </a:r>
            <a:r>
              <a:rPr lang="hu-HU" sz="240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edet</a:t>
            </a:r>
            <a:r>
              <a:rPr lang="en-GB" sz="2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40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érzelmei</a:t>
            </a:r>
            <a:r>
              <a:rPr lang="hu-HU" sz="240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det</a:t>
            </a:r>
            <a:r>
              <a:rPr lang="hu-HU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u-HU" sz="2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és agyadat</a:t>
            </a:r>
            <a:r>
              <a:rPr lang="en-GB" sz="2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és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kezd</a:t>
            </a:r>
            <a:r>
              <a:rPr lang="hu-HU" sz="2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n-GB" sz="2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a </a:t>
            </a:r>
            <a:r>
              <a:rPr lang="en-GB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feltalálást</a:t>
            </a:r>
            <a:r>
              <a:rPr lang="en-GB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sz="24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0" name="Google Shape;28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2825" y="1369237"/>
            <a:ext cx="2986325" cy="3562323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31"/>
          <p:cNvSpPr/>
          <p:nvPr/>
        </p:nvSpPr>
        <p:spPr>
          <a:xfrm rot="-10770004">
            <a:off x="568795" y="451212"/>
            <a:ext cx="5535987" cy="773401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31"/>
          <p:cNvSpPr txBox="1">
            <a:spLocks noGrp="1"/>
          </p:cNvSpPr>
          <p:nvPr>
            <p:ph type="title" idx="4294967295"/>
          </p:nvPr>
        </p:nvSpPr>
        <p:spPr>
          <a:xfrm>
            <a:off x="628649" y="273850"/>
            <a:ext cx="6237013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hu-HU" sz="2800" b="1" dirty="0" smtClean="0"/>
              <a:t>Kapcsold be a feltalálót magadban!</a:t>
            </a:r>
            <a:endParaRPr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2"/>
          <p:cNvSpPr/>
          <p:nvPr/>
        </p:nvSpPr>
        <p:spPr>
          <a:xfrm rot="-59986" flipH="1">
            <a:off x="-80080" y="4049985"/>
            <a:ext cx="9282311" cy="1254931"/>
          </a:xfrm>
          <a:prstGeom prst="flowChartManualInput">
            <a:avLst/>
          </a:prstGeom>
          <a:solidFill>
            <a:srgbClr val="FBFB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32"/>
          <p:cNvSpPr txBox="1"/>
          <p:nvPr/>
        </p:nvSpPr>
        <p:spPr>
          <a:xfrm>
            <a:off x="628650" y="4326450"/>
            <a:ext cx="7584900" cy="9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Találjatok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ki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egy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olyan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találmányt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amely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mozgás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segítségével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energiát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hoz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létre</a:t>
            </a:r>
            <a:r>
              <a:rPr lang="en-GB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sz="19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9" name="Google Shape;289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25491" y="1070100"/>
            <a:ext cx="4559378" cy="3118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3699" y="2158480"/>
            <a:ext cx="3316428" cy="2092752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32"/>
          <p:cNvSpPr/>
          <p:nvPr/>
        </p:nvSpPr>
        <p:spPr>
          <a:xfrm rot="-10710003">
            <a:off x="567658" y="72719"/>
            <a:ext cx="4979748" cy="162836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32"/>
          <p:cNvSpPr txBox="1">
            <a:spLocks noGrp="1"/>
          </p:cNvSpPr>
          <p:nvPr>
            <p:ph type="title" idx="4294967295"/>
          </p:nvPr>
        </p:nvSpPr>
        <p:spPr>
          <a:xfrm>
            <a:off x="628649" y="273850"/>
            <a:ext cx="4841908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lvl="0"/>
            <a:r>
              <a:rPr lang="en-GB" sz="2400" b="1" dirty="0"/>
              <a:t>A </a:t>
            </a:r>
            <a:r>
              <a:rPr lang="en-GB" sz="2400" b="1" dirty="0" err="1"/>
              <a:t>találmány</a:t>
            </a:r>
            <a:r>
              <a:rPr lang="en-GB" sz="2400" b="1" dirty="0"/>
              <a:t> </a:t>
            </a:r>
            <a:r>
              <a:rPr lang="en-GB" sz="2400" b="1" dirty="0" err="1"/>
              <a:t>bárhol</a:t>
            </a:r>
            <a:r>
              <a:rPr lang="en-GB" sz="2400" b="1" dirty="0"/>
              <a:t> </a:t>
            </a:r>
            <a:r>
              <a:rPr lang="en-GB" sz="2400" b="1" dirty="0" err="1"/>
              <a:t>képes</a:t>
            </a:r>
            <a:r>
              <a:rPr lang="en-GB" sz="2400" b="1" dirty="0"/>
              <a:t> </a:t>
            </a:r>
            <a:r>
              <a:rPr lang="en-GB" sz="2400" b="1" dirty="0" err="1"/>
              <a:t>megragadni</a:t>
            </a:r>
            <a:r>
              <a:rPr lang="en-GB" sz="2400" b="1" dirty="0"/>
              <a:t> a </a:t>
            </a:r>
            <a:r>
              <a:rPr lang="en-GB" sz="2400" b="1" dirty="0" err="1"/>
              <a:t>mozgást</a:t>
            </a:r>
            <a:r>
              <a:rPr lang="en-GB" sz="2400" b="1" dirty="0"/>
              <a:t>, </a:t>
            </a:r>
            <a:r>
              <a:rPr lang="en-GB" sz="2400" b="1" dirty="0" err="1"/>
              <a:t>majd</a:t>
            </a:r>
            <a:r>
              <a:rPr lang="en-GB" sz="2400" b="1" dirty="0"/>
              <a:t> </a:t>
            </a:r>
            <a:r>
              <a:rPr lang="en-GB" sz="2400" b="1" dirty="0" err="1"/>
              <a:t>energiává</a:t>
            </a:r>
            <a:r>
              <a:rPr lang="en-GB" sz="2400" b="1" dirty="0"/>
              <a:t> </a:t>
            </a:r>
            <a:r>
              <a:rPr lang="en-GB" sz="2400" b="1" dirty="0" err="1"/>
              <a:t>alakítani</a:t>
            </a:r>
            <a:r>
              <a:rPr lang="en-GB" sz="2400" b="1" dirty="0"/>
              <a:t>!</a:t>
            </a:r>
            <a:endParaRPr sz="2400" b="1" dirty="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1ECBA488-BB90-4B3D-990F-6F4559B7B849}"/>
              </a:ext>
            </a:extLst>
          </p:cNvPr>
          <p:cNvSpPr/>
          <p:nvPr/>
        </p:nvSpPr>
        <p:spPr>
          <a:xfrm>
            <a:off x="4166558" y="1240880"/>
            <a:ext cx="1242204" cy="553414"/>
          </a:xfrm>
          <a:prstGeom prst="ellipse">
            <a:avLst/>
          </a:prstGeom>
          <a:solidFill>
            <a:srgbClr val="D41574"/>
          </a:solidFill>
          <a:ln>
            <a:solidFill>
              <a:srgbClr val="D415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214E7D38-3B2D-4CAF-BA5F-A7A60A247D85}"/>
              </a:ext>
            </a:extLst>
          </p:cNvPr>
          <p:cNvSpPr/>
          <p:nvPr/>
        </p:nvSpPr>
        <p:spPr>
          <a:xfrm>
            <a:off x="7379042" y="1241509"/>
            <a:ext cx="1102595" cy="484403"/>
          </a:xfrm>
          <a:prstGeom prst="ellipse">
            <a:avLst/>
          </a:prstGeom>
          <a:solidFill>
            <a:srgbClr val="FFAF02"/>
          </a:solidFill>
          <a:ln>
            <a:solidFill>
              <a:srgbClr val="FFAF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745C72E2-B27A-4475-8BF5-C77A01EED926}"/>
              </a:ext>
            </a:extLst>
          </p:cNvPr>
          <p:cNvSpPr txBox="1"/>
          <p:nvPr/>
        </p:nvSpPr>
        <p:spPr>
          <a:xfrm>
            <a:off x="4261449" y="1268050"/>
            <a:ext cx="1288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Minden, ami mozog</a:t>
            </a:r>
            <a:endParaRPr lang="nb-NO" dirty="0"/>
          </a:p>
        </p:txBody>
      </p:sp>
      <p:sp>
        <p:nvSpPr>
          <p:cNvPr id="4" name="TekstSylinder 3">
            <a:extLst>
              <a:ext uri="{FF2B5EF4-FFF2-40B4-BE49-F238E27FC236}">
                <a16:creationId xmlns:a16="http://schemas.microsoft.com/office/drawing/2014/main" id="{FB30AA9A-E909-404E-8C62-F39946D5E481}"/>
              </a:ext>
            </a:extLst>
          </p:cNvPr>
          <p:cNvSpPr txBox="1"/>
          <p:nvPr/>
        </p:nvSpPr>
        <p:spPr>
          <a:xfrm>
            <a:off x="7461849" y="1268050"/>
            <a:ext cx="1019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Elektromosság</a:t>
            </a:r>
            <a:endParaRPr lang="nb-NO" dirty="0"/>
          </a:p>
        </p:txBody>
      </p:sp>
      <p:sp>
        <p:nvSpPr>
          <p:cNvPr id="6" name="Rektangel: klippede hjørner øverst 5">
            <a:extLst>
              <a:ext uri="{FF2B5EF4-FFF2-40B4-BE49-F238E27FC236}">
                <a16:creationId xmlns:a16="http://schemas.microsoft.com/office/drawing/2014/main" id="{7B2551D7-7910-4DBC-B6F4-621DBABA1AB7}"/>
              </a:ext>
            </a:extLst>
          </p:cNvPr>
          <p:cNvSpPr/>
          <p:nvPr/>
        </p:nvSpPr>
        <p:spPr>
          <a:xfrm>
            <a:off x="5949521" y="1223579"/>
            <a:ext cx="884724" cy="396718"/>
          </a:xfrm>
          <a:prstGeom prst="snip2SameRect">
            <a:avLst>
              <a:gd name="adj1" fmla="val 29714"/>
              <a:gd name="adj2" fmla="val 0"/>
            </a:avLst>
          </a:prstGeom>
          <a:solidFill>
            <a:srgbClr val="C99EE5"/>
          </a:solidFill>
          <a:ln>
            <a:solidFill>
              <a:srgbClr val="C9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59182B01-EBB2-4FF7-944D-A489D4966611}"/>
              </a:ext>
            </a:extLst>
          </p:cNvPr>
          <p:cNvSpPr txBox="1"/>
          <p:nvPr/>
        </p:nvSpPr>
        <p:spPr>
          <a:xfrm>
            <a:off x="6019984" y="1168153"/>
            <a:ext cx="992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Energiát termel</a:t>
            </a:r>
            <a:endParaRPr lang="nb-NO" dirty="0"/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7D2A47D1-A794-4710-AFD9-A2F31C8D89A0}"/>
              </a:ext>
            </a:extLst>
          </p:cNvPr>
          <p:cNvSpPr txBox="1"/>
          <p:nvPr/>
        </p:nvSpPr>
        <p:spPr>
          <a:xfrm>
            <a:off x="4166558" y="2418519"/>
            <a:ext cx="116579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dirty="0" smtClean="0"/>
              <a:t>Fel és le</a:t>
            </a:r>
            <a:endParaRPr lang="nb-NO" dirty="0"/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3A5CB642-7501-492D-889B-BA4ACA5F13CF}"/>
              </a:ext>
            </a:extLst>
          </p:cNvPr>
          <p:cNvSpPr txBox="1"/>
          <p:nvPr/>
        </p:nvSpPr>
        <p:spPr>
          <a:xfrm>
            <a:off x="4128755" y="3083646"/>
            <a:ext cx="848433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dirty="0" smtClean="0"/>
              <a:t>Körben</a:t>
            </a:r>
            <a:endParaRPr lang="nb-NO" dirty="0"/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1144F708-AB4B-447F-93B3-603D0388531E}"/>
              </a:ext>
            </a:extLst>
          </p:cNvPr>
          <p:cNvSpPr txBox="1"/>
          <p:nvPr/>
        </p:nvSpPr>
        <p:spPr>
          <a:xfrm>
            <a:off x="5470557" y="2406322"/>
            <a:ext cx="9920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sz="1200" dirty="0" smtClean="0"/>
              <a:t>Oldalra</a:t>
            </a:r>
            <a:endParaRPr lang="nb-NO" sz="1200" dirty="0"/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99E0ACD4-7B51-47E9-B4F7-1D27B63193F8}"/>
              </a:ext>
            </a:extLst>
          </p:cNvPr>
          <p:cNvSpPr txBox="1"/>
          <p:nvPr/>
        </p:nvSpPr>
        <p:spPr>
          <a:xfrm>
            <a:off x="5244133" y="3008786"/>
            <a:ext cx="115235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dirty="0" smtClean="0"/>
              <a:t>Minden irányba</a:t>
            </a:r>
            <a:endParaRPr lang="nb-NO" dirty="0"/>
          </a:p>
        </p:txBody>
      </p: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972ED913-5108-4E7C-A855-3BBD64FC3A29}"/>
              </a:ext>
            </a:extLst>
          </p:cNvPr>
          <p:cNvSpPr txBox="1"/>
          <p:nvPr/>
        </p:nvSpPr>
        <p:spPr>
          <a:xfrm>
            <a:off x="6142008" y="2863970"/>
            <a:ext cx="50895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b-NO" dirty="0"/>
          </a:p>
        </p:txBody>
      </p:sp>
      <p:sp>
        <p:nvSpPr>
          <p:cNvPr id="5" name="TekstSylinder 4">
            <a:extLst>
              <a:ext uri="{FF2B5EF4-FFF2-40B4-BE49-F238E27FC236}">
                <a16:creationId xmlns:a16="http://schemas.microsoft.com/office/drawing/2014/main" id="{6E518E1E-EB63-462D-9029-F5778D8171C7}"/>
              </a:ext>
            </a:extLst>
          </p:cNvPr>
          <p:cNvSpPr txBox="1"/>
          <p:nvPr/>
        </p:nvSpPr>
        <p:spPr>
          <a:xfrm>
            <a:off x="4572000" y="3619104"/>
            <a:ext cx="76035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dirty="0" smtClean="0"/>
              <a:t>Vízfolyás</a:t>
            </a:r>
            <a:endParaRPr lang="nb-NO" dirty="0"/>
          </a:p>
        </p:txBody>
      </p:sp>
      <p:sp>
        <p:nvSpPr>
          <p:cNvPr id="14" name="TekstSylinder 13">
            <a:extLst>
              <a:ext uri="{FF2B5EF4-FFF2-40B4-BE49-F238E27FC236}">
                <a16:creationId xmlns:a16="http://schemas.microsoft.com/office/drawing/2014/main" id="{3B000A1E-7C69-492E-A4BD-5D3F39C1D2A5}"/>
              </a:ext>
            </a:extLst>
          </p:cNvPr>
          <p:cNvSpPr txBox="1"/>
          <p:nvPr/>
        </p:nvSpPr>
        <p:spPr>
          <a:xfrm>
            <a:off x="5876365" y="3691218"/>
            <a:ext cx="1135656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dirty="0" smtClean="0"/>
              <a:t>Kutya elkapja a labdát</a:t>
            </a:r>
            <a:endParaRPr lang="nb-NO" dirty="0"/>
          </a:p>
        </p:txBody>
      </p: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49673F64-C393-4C93-8F1E-62061305D4EA}"/>
              </a:ext>
            </a:extLst>
          </p:cNvPr>
          <p:cNvSpPr txBox="1"/>
          <p:nvPr/>
        </p:nvSpPr>
        <p:spPr>
          <a:xfrm>
            <a:off x="7234518" y="3866029"/>
            <a:ext cx="97903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dirty="0" smtClean="0"/>
              <a:t>Ugrás</a:t>
            </a:r>
            <a:endParaRPr lang="nb-NO" dirty="0"/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3671F867-C5AA-43C2-83E2-366B28B549E0}"/>
              </a:ext>
            </a:extLst>
          </p:cNvPr>
          <p:cNvSpPr txBox="1"/>
          <p:nvPr/>
        </p:nvSpPr>
        <p:spPr>
          <a:xfrm>
            <a:off x="7725335" y="3267099"/>
            <a:ext cx="848433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dirty="0" smtClean="0"/>
              <a:t>Futás</a:t>
            </a:r>
            <a:endParaRPr lang="nb-NO" dirty="0"/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92CFD9FE-C39D-4A16-A24A-E1E3B1187F9F}"/>
              </a:ext>
            </a:extLst>
          </p:cNvPr>
          <p:cNvSpPr txBox="1"/>
          <p:nvPr/>
        </p:nvSpPr>
        <p:spPr>
          <a:xfrm>
            <a:off x="6777318" y="3171747"/>
            <a:ext cx="84843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dirty="0" smtClean="0"/>
              <a:t>Fogmosás</a:t>
            </a:r>
            <a:endParaRPr lang="nb-NO" dirty="0"/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33C73F9D-0D65-4DB9-8F12-01684DEC875D}"/>
              </a:ext>
            </a:extLst>
          </p:cNvPr>
          <p:cNvSpPr txBox="1"/>
          <p:nvPr/>
        </p:nvSpPr>
        <p:spPr>
          <a:xfrm>
            <a:off x="6834244" y="1937319"/>
            <a:ext cx="54479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dirty="0" smtClean="0"/>
              <a:t>Szél</a:t>
            </a:r>
            <a:endParaRPr lang="nb-NO" dirty="0"/>
          </a:p>
        </p:txBody>
      </p:sp>
      <p:sp>
        <p:nvSpPr>
          <p:cNvPr id="19" name="TekstSylinder 18">
            <a:extLst>
              <a:ext uri="{FF2B5EF4-FFF2-40B4-BE49-F238E27FC236}">
                <a16:creationId xmlns:a16="http://schemas.microsoft.com/office/drawing/2014/main" id="{BCBA8D55-CCA9-40C5-B4AB-415EE2111904}"/>
              </a:ext>
            </a:extLst>
          </p:cNvPr>
          <p:cNvSpPr txBox="1"/>
          <p:nvPr/>
        </p:nvSpPr>
        <p:spPr>
          <a:xfrm>
            <a:off x="7548841" y="2554533"/>
            <a:ext cx="111744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dirty="0" smtClean="0"/>
              <a:t>Hullámzás</a:t>
            </a:r>
            <a:endParaRPr lang="nb-NO" dirty="0"/>
          </a:p>
        </p:txBody>
      </p:sp>
      <p:sp>
        <p:nvSpPr>
          <p:cNvPr id="20" name="TekstSylinder 19">
            <a:extLst>
              <a:ext uri="{FF2B5EF4-FFF2-40B4-BE49-F238E27FC236}">
                <a16:creationId xmlns:a16="http://schemas.microsoft.com/office/drawing/2014/main" id="{F779AB03-EEC0-45FA-ABB6-89480817AF8E}"/>
              </a:ext>
            </a:extLst>
          </p:cNvPr>
          <p:cNvSpPr txBox="1"/>
          <p:nvPr/>
        </p:nvSpPr>
        <p:spPr>
          <a:xfrm>
            <a:off x="1903216" y="3391423"/>
            <a:ext cx="1709666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dirty="0" smtClean="0"/>
              <a:t>Amikor a víz eléri a turbinát, azok forognak, és energiát termelnek</a:t>
            </a:r>
            <a:endParaRPr lang="nb-NO" dirty="0"/>
          </a:p>
        </p:txBody>
      </p:sp>
      <p:sp>
        <p:nvSpPr>
          <p:cNvPr id="21" name="TekstSylinder 20">
            <a:extLst>
              <a:ext uri="{FF2B5EF4-FFF2-40B4-BE49-F238E27FC236}">
                <a16:creationId xmlns:a16="http://schemas.microsoft.com/office/drawing/2014/main" id="{5FF5C857-4307-4924-9568-E07B4EE846B8}"/>
              </a:ext>
            </a:extLst>
          </p:cNvPr>
          <p:cNvSpPr txBox="1"/>
          <p:nvPr/>
        </p:nvSpPr>
        <p:spPr>
          <a:xfrm>
            <a:off x="814144" y="3808779"/>
            <a:ext cx="113678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dirty="0" smtClean="0"/>
              <a:t>zseblámpa</a:t>
            </a:r>
            <a:endParaRPr lang="nb-NO" dirty="0"/>
          </a:p>
        </p:txBody>
      </p:sp>
      <p:sp>
        <p:nvSpPr>
          <p:cNvPr id="22" name="TekstSylinder 21">
            <a:extLst>
              <a:ext uri="{FF2B5EF4-FFF2-40B4-BE49-F238E27FC236}">
                <a16:creationId xmlns:a16="http://schemas.microsoft.com/office/drawing/2014/main" id="{11D728E3-8508-4200-AB1A-35A9731C6AF6}"/>
              </a:ext>
            </a:extLst>
          </p:cNvPr>
          <p:cNvSpPr txBox="1"/>
          <p:nvPr/>
        </p:nvSpPr>
        <p:spPr>
          <a:xfrm>
            <a:off x="470647" y="2158480"/>
            <a:ext cx="116989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 smtClean="0"/>
              <a:t>Mini-turbi</a:t>
            </a:r>
            <a:r>
              <a:rPr lang="hu-HU" dirty="0" smtClean="0"/>
              <a:t>na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0f3f3e2-46bd-499c-a3eb-93187d04dfba" xsi:nil="true"/>
    <lcf76f155ced4ddcb4097134ff3c332f xmlns="fa2d58e0-cf41-4f36-96ab-cdcb1b228c74">
      <Terms xmlns="http://schemas.microsoft.com/office/infopath/2007/PartnerControls"/>
    </lcf76f155ced4ddcb4097134ff3c332f>
    <MediaLengthInSeconds xmlns="fa2d58e0-cf41-4f36-96ab-cdcb1b228c74" xsi:nil="true"/>
    <SharedWithUsers xmlns="70f3f3e2-46bd-499c-a3eb-93187d04dfba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0B184E9EDC6D24FAB6590F74AB4C5BD" ma:contentTypeVersion="16" ma:contentTypeDescription="Opprett et nytt dokument." ma:contentTypeScope="" ma:versionID="a8c878de501fcc82622eae311094cd98">
  <xsd:schema xmlns:xsd="http://www.w3.org/2001/XMLSchema" xmlns:xs="http://www.w3.org/2001/XMLSchema" xmlns:p="http://schemas.microsoft.com/office/2006/metadata/properties" xmlns:ns2="fa2d58e0-cf41-4f36-96ab-cdcb1b228c74" xmlns:ns3="70f3f3e2-46bd-499c-a3eb-93187d04dfba" targetNamespace="http://schemas.microsoft.com/office/2006/metadata/properties" ma:root="true" ma:fieldsID="ef42add4c43508d1aabdca4cb192123d" ns2:_="" ns3:_="">
    <xsd:import namespace="fa2d58e0-cf41-4f36-96ab-cdcb1b228c74"/>
    <xsd:import namespace="70f3f3e2-46bd-499c-a3eb-93187d04df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2d58e0-cf41-4f36-96ab-cdcb1b228c7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emerkelapper" ma:readOnly="false" ma:fieldId="{5cf76f15-5ced-4ddc-b409-7134ff3c332f}" ma:taxonomyMulti="true" ma:sspId="1a9cca7e-798d-4d0d-8c54-6bdcff06792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f3f3e2-46bd-499c-a3eb-93187d04dfb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9487220-2dd7-47bb-92a8-5a9d27e53471}" ma:internalName="TaxCatchAll" ma:showField="CatchAllData" ma:web="70f3f3e2-46bd-499c-a3eb-93187d04df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410C0C3-B900-4E0A-A9D7-2A613AE17CE1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fa2d58e0-cf41-4f36-96ab-cdcb1b228c74"/>
    <ds:schemaRef ds:uri="70f3f3e2-46bd-499c-a3eb-93187d04dfba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4D1CEFA-9916-483A-B1AA-806181E925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B638B6A-E87D-460A-B1AC-5CA757F8F2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a2d58e0-cf41-4f36-96ab-cdcb1b228c74"/>
    <ds:schemaRef ds:uri="70f3f3e2-46bd-499c-a3eb-93187d04df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803</TotalTime>
  <Words>629</Words>
  <Application>Microsoft Office PowerPoint</Application>
  <PresentationFormat>Diavetítés a képernyőre (16:9 oldalarány)</PresentationFormat>
  <Paragraphs>106</Paragraphs>
  <Slides>17</Slides>
  <Notes>12</Notes>
  <HiddenSlides>0</HiddenSlides>
  <MMClips>1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17</vt:i4>
      </vt:variant>
    </vt:vector>
  </HeadingPairs>
  <TitlesOfParts>
    <vt:vector size="22" baseType="lpstr">
      <vt:lpstr>Amasis MT Pro Black</vt:lpstr>
      <vt:lpstr>Arial</vt:lpstr>
      <vt:lpstr>Calibri</vt:lpstr>
      <vt:lpstr>Ink Free</vt:lpstr>
      <vt:lpstr>Office Theme</vt:lpstr>
      <vt:lpstr>Energia - találmány</vt:lpstr>
      <vt:lpstr>Keressük a: Nagy kis feltalálókat!</vt:lpstr>
      <vt:lpstr>PowerPoint-bemutató</vt:lpstr>
      <vt:lpstr>PowerPoint-bemutató</vt:lpstr>
      <vt:lpstr>PowerPoint-bemutató</vt:lpstr>
      <vt:lpstr>Klímaváltozás és energia</vt:lpstr>
      <vt:lpstr>Az energia hatással van a Földre</vt:lpstr>
      <vt:lpstr>Kapcsold be a feltalálót magadban!</vt:lpstr>
      <vt:lpstr>A találmány bárhol képes megragadni a mozgást, majd energiává alakítani!</vt:lpstr>
      <vt:lpstr>PowerPoint-bemutató</vt:lpstr>
      <vt:lpstr>Használj régi ötleteket új módokon</vt:lpstr>
      <vt:lpstr>Készen állsz a kezdésre?</vt:lpstr>
      <vt:lpstr>PowerPoint-bemutató</vt:lpstr>
      <vt:lpstr>2. Lépés (2. foglalkozás)</vt:lpstr>
      <vt:lpstr>PowerPoint-bemutató</vt:lpstr>
      <vt:lpstr>A küldetés 3. lépése!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Energy Challenge</dc:title>
  <dc:creator>Diane Fisher-Naylor</dc:creator>
  <cp:lastModifiedBy>36709779367</cp:lastModifiedBy>
  <cp:revision>10</cp:revision>
  <dcterms:modified xsi:type="dcterms:W3CDTF">2023-03-06T08:45:22Z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0x010100C0B184E9EDC6D24FAB6590F74AB4C5BD</vt:lpwstr>
  </property>
  <property fmtid="{D5CDD505-2E9C-101B-9397-08002B2CF9AE}" pid="3" name="xd_ProgID">
    <vt:lpwstr/>
  </property>
  <property fmtid="{D5CDD505-2E9C-101B-9397-08002B2CF9AE}" pid="4" name="MediaServiceImageTags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lpwstr/>
  </property>
</Properties>
</file>