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141" d="100"/>
          <a:sy n="141" d="100"/>
        </p:scale>
        <p:origin x="126" y="8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ndevadt, Marie Othilie" userId="6106ad26-5bda-4102-96fb-2eaa8e7e55a0" providerId="ADAL" clId="{42017DD9-339B-4C5E-BE32-5BE99F63B213}"/>
    <pc:docChg chg="modSld">
      <pc:chgData name="Hundevadt, Marie Othilie" userId="6106ad26-5bda-4102-96fb-2eaa8e7e55a0" providerId="ADAL" clId="{42017DD9-339B-4C5E-BE32-5BE99F63B213}" dt="2021-12-13T14:27:48.622" v="25" actId="404"/>
      <pc:docMkLst>
        <pc:docMk/>
      </pc:docMkLst>
      <pc:sldChg chg="modSp mod">
        <pc:chgData name="Hundevadt, Marie Othilie" userId="6106ad26-5bda-4102-96fb-2eaa8e7e55a0" providerId="ADAL" clId="{42017DD9-339B-4C5E-BE32-5BE99F63B213}" dt="2021-12-13T14:27:48.622" v="25" actId="404"/>
        <pc:sldMkLst>
          <pc:docMk/>
          <pc:sldMk cId="1285316214" sldId="262"/>
        </pc:sldMkLst>
        <pc:spChg chg="mod">
          <ac:chgData name="Hundevadt, Marie Othilie" userId="6106ad26-5bda-4102-96fb-2eaa8e7e55a0" providerId="ADAL" clId="{42017DD9-339B-4C5E-BE32-5BE99F63B213}" dt="2021-12-13T14:27:48.622" v="25" actId="404"/>
          <ac:spMkLst>
            <pc:docMk/>
            <pc:sldMk cId="1285316214" sldId="262"/>
            <ac:spMk id="6" creationId="{D2A59C5F-9C9D-4C28-8BF8-1A343103416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7804103-366F-477D-8BA2-17168501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4EDCBE00-C34A-4275-9BFC-5B73F0B52D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5D7AA8D8-032E-4655-83A1-3D63E0044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13.12.2021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8D77791-A22F-4959-B570-445DBC5A5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180C7CEC-DE18-4F9A-9E1C-2125644C4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23002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AB01682-88F7-478F-A3F1-41E7BA35A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23AB2A9A-F77E-4CF2-BDD3-E5B5721D05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A0A7F99D-3EF7-4537-90B1-FF3C37621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13.12.2021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31078873-2658-4F3A-9537-9A5EA513E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95B87F0F-6915-4F42-A08F-BE47861B7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0758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2A88921A-2E1D-4226-92E1-45CC1BEF7A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C11653EC-DB9D-46A7-ACBA-1728E95BDE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00386D31-EC73-4507-8223-8015B725A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13.12.2021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7F8A1E8F-5905-4E3C-869A-B37D7D66A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1F6C0D57-9027-4BBF-BEAF-9D562E078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27519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C042A28-25D7-4E29-A9B2-CF1B99F38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16D7392-06BA-425E-ADB5-A22B70F925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D4FAE208-3CFF-4563-88F6-92AEF7348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13.12.2021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FDA1DAE2-B797-4784-B133-B7C9C7404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C9A93BB-8E70-45B1-A93C-AE61DD5F2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30628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203DA1B-52B1-4CE2-BD66-B19A838E3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A5143AB-4ABA-42D0-80D3-82E1A715D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DFB17085-20A7-45D2-9C18-D0624DA44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13.12.2021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0A19668A-7D89-41B5-B5DE-A6D1EA66A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009CFC9-E1B7-4228-A937-DE45967D8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74324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890624A-B8B6-416F-9BE4-2029509DA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64BBA73-DFBB-4E4C-8031-D6A12CCEFE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C18660B0-56ED-4AE8-801C-63E66041A4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A48B96FA-5F52-4C7B-B614-2808BDD3C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13.12.2021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9F6050DE-C1F4-49D2-9C9C-05BEAD51E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459CD8CC-2C2A-411C-A942-6DFB34713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07961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E87A0B1-9016-4D4F-8785-033A828A4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954AE0DB-3124-4295-B730-50D08E294D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11771EB7-2581-44B6-9437-36AE0CDA94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F152A416-CA7A-4BC8-93B7-78641E07AC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3E658B84-EE02-41B2-AEF4-CB3BF23128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A341B780-F18A-4090-B191-5FE0C0FD6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13.12.2021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B1459345-BEE3-44AD-94F9-20F457290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9AF56BD0-0A29-4F2B-A06B-D10106942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48515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5D9EF44-56EC-4FA9-99C8-1015275C0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1557D807-9009-4D95-A3A8-6E2A40C5D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13.12.2021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31564F28-6E7A-4ACB-AB91-02C37F69D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A0566EDD-2C70-4C73-8165-B731D0656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06428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8747B5DD-46F6-4ED1-9D8D-0957821CD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13.12.2021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EB385B79-A11E-48EA-A962-A9D1C7E1A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74D85610-407D-4360-9C46-D70E17327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25849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21DBE8F-E31E-4D72-90CA-5C2647E51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9CC4A8C-5E9C-4AF9-9F1E-DDF308269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796992B3-42BF-4F5A-B138-EB3EB90A91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AF4C1579-A969-4D50-9A16-8C6CFD04D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13.12.2021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1F587D22-213D-427D-B389-EAE41BCFB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F8A009E1-D726-482C-9692-9E84E495E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99492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4B8A3C1-BBA4-45CC-BF61-54FB88710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7B5E6B7E-BB57-44D5-B276-8833FF7494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0D99F02B-9CC3-40FD-A05D-D930CB47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A7C7715A-388E-4679-98ED-C773AD669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49-F54B-4966-B11D-DC7457717C25}" type="datetimeFigureOut">
              <a:rPr lang="nb-NO" smtClean="0"/>
              <a:t>13.12.2021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DA001F62-460F-471D-8F7C-BE588CC7D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9A007FB9-CE64-4699-96EE-5CC68F627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23726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CD9A6BF1-02F6-42B7-8A62-64013B21E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A46A185-1019-489B-A998-3CCC68654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9F3C078B-BB34-4B74-930B-00E02BE9CC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C2749-F54B-4966-B11D-DC7457717C25}" type="datetimeFigureOut">
              <a:rPr lang="nb-NO" smtClean="0"/>
              <a:t>13.12.2021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1CB8475E-058D-4EDC-850D-14B1BFA4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E8864CDD-620F-4BA2-8F5E-03CB0D0B9A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AD32D-6D3C-4B9C-A064-372579DDA4B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048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theclickcommunity.com/blog/20-ways-to-photograph-the-same-subject-in-one-lousy-locatio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 descr="Et bilde som inneholder gress, person, utendørs, tre&#10;&#10;Automatisk generert beskrivelse">
            <a:extLst>
              <a:ext uri="{FF2B5EF4-FFF2-40B4-BE49-F238E27FC236}">
                <a16:creationId xmlns:a16="http://schemas.microsoft.com/office/drawing/2014/main" id="{FC9EC57C-C41F-4447-B897-F83F42FB76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0" r="-1" b="18771"/>
          <a:stretch/>
        </p:blipFill>
        <p:spPr>
          <a:xfrm>
            <a:off x="321733" y="321733"/>
            <a:ext cx="11548534" cy="621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2109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lassholder for innhold 4" descr="Et bilde som inneholder utendørs, tre, himmel&#10;&#10;Automatisk generert beskrivelse">
            <a:extLst>
              <a:ext uri="{FF2B5EF4-FFF2-40B4-BE49-F238E27FC236}">
                <a16:creationId xmlns:a16="http://schemas.microsoft.com/office/drawing/2014/main" id="{E9158F40-6501-4749-BBB1-B59DFB2CC6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4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423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80CCAACE-815D-4A79-875A-B7EFC28F7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lassholder for innhold 4" descr="Et bilde som inneholder person, innendørs, hår&#10;&#10;Automatisk generert beskrivelse">
            <a:extLst>
              <a:ext uri="{FF2B5EF4-FFF2-40B4-BE49-F238E27FC236}">
                <a16:creationId xmlns:a16="http://schemas.microsoft.com/office/drawing/2014/main" id="{6AFCD988-8B77-4F92-B122-C74DA51AE5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34" r="6832" b="-1"/>
          <a:stretch/>
        </p:blipFill>
        <p:spPr>
          <a:xfrm>
            <a:off x="20" y="10"/>
            <a:ext cx="6095980" cy="685799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FA5E6DE6-059B-4259-BECC-02819F9964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334" r="20332" b="-1"/>
          <a:stretch/>
        </p:blipFill>
        <p:spPr>
          <a:xfrm>
            <a:off x="6096000" y="10"/>
            <a:ext cx="609600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261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lassholder for innhold 4" descr="Et bilde som inneholder gress, utendørs, plante&#10;&#10;Automatisk generert beskrivelse">
            <a:extLst>
              <a:ext uri="{FF2B5EF4-FFF2-40B4-BE49-F238E27FC236}">
                <a16:creationId xmlns:a16="http://schemas.microsoft.com/office/drawing/2014/main" id="{94888A26-63E7-43AC-9AD5-9D50B535F6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3" name="Grafikk 2" descr="Ørn med heldekkende fyll">
            <a:extLst>
              <a:ext uri="{FF2B5EF4-FFF2-40B4-BE49-F238E27FC236}">
                <a16:creationId xmlns:a16="http://schemas.microsoft.com/office/drawing/2014/main" id="{028FD3AC-701A-4C70-BDBD-3D947FF569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4613" y="215052"/>
            <a:ext cx="1776307" cy="177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635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D99D2C73-08B0-4F6B-A8E9-4651E6BDBE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68DB88C-7EF2-487C-85D1-848F61F13E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lassholder for innhold 4">
            <a:extLst>
              <a:ext uri="{FF2B5EF4-FFF2-40B4-BE49-F238E27FC236}">
                <a16:creationId xmlns:a16="http://schemas.microsoft.com/office/drawing/2014/main" id="{4FA80BBC-5C56-45E0-B361-51026F6B9F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9" r="2824" b="-2"/>
          <a:stretch/>
        </p:blipFill>
        <p:spPr>
          <a:xfrm>
            <a:off x="643467" y="643467"/>
            <a:ext cx="5372099" cy="5571066"/>
          </a:xfrm>
          <a:prstGeom prst="rect">
            <a:avLst/>
          </a:prstGeom>
        </p:spPr>
      </p:pic>
      <p:pic>
        <p:nvPicPr>
          <p:cNvPr id="12" name="Bilde 11" descr="Et bilde som inneholder person&#10;&#10;Automatisk generert beskrivelse">
            <a:extLst>
              <a:ext uri="{FF2B5EF4-FFF2-40B4-BE49-F238E27FC236}">
                <a16:creationId xmlns:a16="http://schemas.microsoft.com/office/drawing/2014/main" id="{D1F3E624-BBB3-42BB-8A04-235C319BDB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5" r="4358" b="-2"/>
          <a:stretch/>
        </p:blipFill>
        <p:spPr>
          <a:xfrm>
            <a:off x="6176432" y="643467"/>
            <a:ext cx="5372100" cy="5571066"/>
          </a:xfrm>
          <a:prstGeom prst="rect">
            <a:avLst/>
          </a:prstGeom>
        </p:spPr>
      </p:pic>
      <p:pic>
        <p:nvPicPr>
          <p:cNvPr id="3" name="Grafikk 2" descr="Frosk med heldekkende fyll">
            <a:extLst>
              <a:ext uri="{FF2B5EF4-FFF2-40B4-BE49-F238E27FC236}">
                <a16:creationId xmlns:a16="http://schemas.microsoft.com/office/drawing/2014/main" id="{F00CF623-0A2C-43B1-9B54-3D07FB34A4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37311" y="4897629"/>
            <a:ext cx="1717378" cy="171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367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8558839-0873-4376-AE92-C48699D22F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04F174DE-EF3F-4CB9-8C80-A2216B6CA2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749"/>
          <a:stretch/>
        </p:blipFill>
        <p:spPr>
          <a:xfrm>
            <a:off x="20" y="10"/>
            <a:ext cx="4654276" cy="685799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6FC9AE2-610C-4C66-973E-4235562431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051" r="18124"/>
          <a:stretch/>
        </p:blipFill>
        <p:spPr>
          <a:xfrm>
            <a:off x="4654296" y="10"/>
            <a:ext cx="7537704" cy="6857990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D2A59C5F-9C9D-4C28-8BF8-1A343103416C}"/>
              </a:ext>
            </a:extLst>
          </p:cNvPr>
          <p:cNvSpPr txBox="1"/>
          <p:nvPr/>
        </p:nvSpPr>
        <p:spPr>
          <a:xfrm>
            <a:off x="276726" y="5715000"/>
            <a:ext cx="4277227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nb-NO" sz="1400" dirty="0"/>
              <a:t>Alle bilder henta fra: «</a:t>
            </a:r>
            <a:r>
              <a:rPr lang="en-US" sz="1400" dirty="0"/>
              <a:t>20 ways to photograph the same subject in one lousy location”, Sally </a:t>
            </a:r>
            <a:r>
              <a:rPr lang="en-US" sz="1400" dirty="0" err="1"/>
              <a:t>Molhoek</a:t>
            </a:r>
            <a:r>
              <a:rPr lang="en-US" sz="1400" dirty="0"/>
              <a:t>, Click Community, </a:t>
            </a:r>
            <a:r>
              <a:rPr lang="en-US" sz="1200" dirty="0">
                <a:hlinkClick r:id="rId4"/>
              </a:rPr>
              <a:t>https://www.theclickcommunity.com/blog/20-ways-to-photograph-the-same-subject-in-one-lousy-location/</a:t>
            </a:r>
            <a:r>
              <a:rPr lang="en-US" sz="1200" dirty="0"/>
              <a:t> </a:t>
            </a:r>
            <a:endParaRPr lang="nb-NO" sz="1400" dirty="0"/>
          </a:p>
        </p:txBody>
      </p:sp>
    </p:spTree>
    <p:extLst>
      <p:ext uri="{BB962C8B-B14F-4D97-AF65-F5344CB8AC3E}">
        <p14:creationId xmlns:p14="http://schemas.microsoft.com/office/powerpoint/2010/main" val="1285316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0B184E9EDC6D24FAB6590F74AB4C5BD" ma:contentTypeVersion="18" ma:contentTypeDescription="Opprett et nytt dokument." ma:contentTypeScope="" ma:versionID="12dc4ba04d31d780352aee2cf95e1a73">
  <xsd:schema xmlns:xsd="http://www.w3.org/2001/XMLSchema" xmlns:xs="http://www.w3.org/2001/XMLSchema" xmlns:p="http://schemas.microsoft.com/office/2006/metadata/properties" xmlns:ns2="fa2d58e0-cf41-4f36-96ab-cdcb1b228c74" xmlns:ns3="70f3f3e2-46bd-499c-a3eb-93187d04dfba" targetNamespace="http://schemas.microsoft.com/office/2006/metadata/properties" ma:root="true" ma:fieldsID="481d154249fd99d9471cc5886ac9fa10" ns2:_="" ns3:_="">
    <xsd:import namespace="fa2d58e0-cf41-4f36-96ab-cdcb1b228c74"/>
    <xsd:import namespace="70f3f3e2-46bd-499c-a3eb-93187d04df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2d58e0-cf41-4f36-96ab-cdcb1b228c7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emerkelapper" ma:readOnly="false" ma:fieldId="{5cf76f15-5ced-4ddc-b409-7134ff3c332f}" ma:taxonomyMulti="true" ma:sspId="1a9cca7e-798d-4d0d-8c54-6bdcff06792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f3f3e2-46bd-499c-a3eb-93187d04dfb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9487220-2dd7-47bb-92a8-5a9d27e53471}" ma:internalName="TaxCatchAll" ma:showField="CatchAllData" ma:web="70f3f3e2-46bd-499c-a3eb-93187d04df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0f3f3e2-46bd-499c-a3eb-93187d04dfba" xsi:nil="true"/>
    <lcf76f155ced4ddcb4097134ff3c332f xmlns="fa2d58e0-cf41-4f36-96ab-cdcb1b228c7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53D8AD8-FC1E-436C-BA14-07BBCC09A707}"/>
</file>

<file path=customXml/itemProps2.xml><?xml version="1.0" encoding="utf-8"?>
<ds:datastoreItem xmlns:ds="http://schemas.openxmlformats.org/officeDocument/2006/customXml" ds:itemID="{D4CDD587-D86E-452B-9C54-68CC5DFBF736}"/>
</file>

<file path=customXml/itemProps3.xml><?xml version="1.0" encoding="utf-8"?>
<ds:datastoreItem xmlns:ds="http://schemas.openxmlformats.org/officeDocument/2006/customXml" ds:itemID="{00E366A4-17CB-4A60-9C02-B2462E8A27EB}"/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36</Words>
  <Application>Microsoft Office PowerPoint</Application>
  <PresentationFormat>Widescreen</PresentationFormat>
  <Paragraphs>1</Paragraphs>
  <Slides>6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Office-tema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Hundevadt, Marie Othilie</dc:creator>
  <cp:lastModifiedBy>Hundevadt, Marie Othilie</cp:lastModifiedBy>
  <cp:revision>3</cp:revision>
  <dcterms:created xsi:type="dcterms:W3CDTF">2021-11-29T08:42:14Z</dcterms:created>
  <dcterms:modified xsi:type="dcterms:W3CDTF">2021-12-13T14:27:51Z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0x010100C0B184E9EDC6D24FAB6590F74AB4C5BD</vt:lpwstr>
  </property>
</Properties>
</file>