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6" r:id="rId5"/>
  </p:sldIdLst>
  <p:sldSz cx="7199313" cy="10799763"/>
  <p:notesSz cx="6858000" cy="9144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1" autoAdjust="0"/>
    <p:restoredTop sz="94660"/>
  </p:normalViewPr>
  <p:slideViewPr>
    <p:cSldViewPr snapToGrid="0">
      <p:cViewPr varScale="1">
        <p:scale>
          <a:sx n="42" d="100"/>
          <a:sy n="42" d="100"/>
        </p:scale>
        <p:origin x="2144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949" y="1767462"/>
            <a:ext cx="6119416" cy="3759917"/>
          </a:xfrm>
        </p:spPr>
        <p:txBody>
          <a:bodyPr anchor="b"/>
          <a:lstStyle>
            <a:lvl1pPr algn="ctr">
              <a:defRPr sz="4724"/>
            </a:lvl1pPr>
          </a:lstStyle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99914" y="5672376"/>
            <a:ext cx="5399485" cy="2607442"/>
          </a:xfrm>
        </p:spPr>
        <p:txBody>
          <a:bodyPr/>
          <a:lstStyle>
            <a:lvl1pPr marL="0" indent="0" algn="ctr">
              <a:buNone/>
              <a:defRPr sz="1890"/>
            </a:lvl1pPr>
            <a:lvl2pPr marL="359954" indent="0" algn="ctr">
              <a:buNone/>
              <a:defRPr sz="1575"/>
            </a:lvl2pPr>
            <a:lvl3pPr marL="719907" indent="0" algn="ctr">
              <a:buNone/>
              <a:defRPr sz="1417"/>
            </a:lvl3pPr>
            <a:lvl4pPr marL="1079861" indent="0" algn="ctr">
              <a:buNone/>
              <a:defRPr sz="1260"/>
            </a:lvl4pPr>
            <a:lvl5pPr marL="1439814" indent="0" algn="ctr">
              <a:buNone/>
              <a:defRPr sz="1260"/>
            </a:lvl5pPr>
            <a:lvl6pPr marL="1799768" indent="0" algn="ctr">
              <a:buNone/>
              <a:defRPr sz="1260"/>
            </a:lvl6pPr>
            <a:lvl7pPr marL="2159721" indent="0" algn="ctr">
              <a:buNone/>
              <a:defRPr sz="1260"/>
            </a:lvl7pPr>
            <a:lvl8pPr marL="2519675" indent="0" algn="ctr">
              <a:buNone/>
              <a:defRPr sz="1260"/>
            </a:lvl8pPr>
            <a:lvl9pPr marL="2879628" indent="0" algn="ctr">
              <a:buNone/>
              <a:defRPr sz="1260"/>
            </a:lvl9pPr>
          </a:lstStyle>
          <a:p>
            <a:r>
              <a:rPr lang="nb-NO"/>
              <a:t>Klikk for å redigere undertittelstil i malen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24D05-92B8-4116-AC7C-655D1A3F7B33}" type="datetimeFigureOut">
              <a:rPr lang="nb-NO" smtClean="0"/>
              <a:t>13.09.2022</a:t>
            </a:fld>
            <a:endParaRPr lang="nb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4CFB0-68D2-49BC-AFC2-4C9C1D578873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2561107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Loddret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24D05-92B8-4116-AC7C-655D1A3F7B33}" type="datetimeFigureOut">
              <a:rPr lang="nb-NO" smtClean="0"/>
              <a:t>13.09.2022</a:t>
            </a:fld>
            <a:endParaRPr lang="nb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4CFB0-68D2-49BC-AFC2-4C9C1D578873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3270751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drett tit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152009" y="574987"/>
            <a:ext cx="1552352" cy="9152300"/>
          </a:xfrm>
        </p:spPr>
        <p:txBody>
          <a:bodyPr vert="eaVert"/>
          <a:lstStyle/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4953" y="574987"/>
            <a:ext cx="4567064" cy="9152300"/>
          </a:xfrm>
        </p:spPr>
        <p:txBody>
          <a:bodyPr vert="eaVert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24D05-92B8-4116-AC7C-655D1A3F7B33}" type="datetimeFigureOut">
              <a:rPr lang="nb-NO" smtClean="0"/>
              <a:t>13.09.2022</a:t>
            </a:fld>
            <a:endParaRPr lang="nb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4CFB0-68D2-49BC-AFC2-4C9C1D578873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5639613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24D05-92B8-4116-AC7C-655D1A3F7B33}" type="datetimeFigureOut">
              <a:rPr lang="nb-NO" smtClean="0"/>
              <a:t>13.09.2022</a:t>
            </a:fld>
            <a:endParaRPr lang="nb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4CFB0-68D2-49BC-AFC2-4C9C1D578873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3823183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el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1204" y="2692444"/>
            <a:ext cx="6209407" cy="4492401"/>
          </a:xfrm>
        </p:spPr>
        <p:txBody>
          <a:bodyPr anchor="b"/>
          <a:lstStyle>
            <a:lvl1pPr>
              <a:defRPr sz="4724"/>
            </a:lvl1pPr>
          </a:lstStyle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1204" y="7227345"/>
            <a:ext cx="6209407" cy="2362447"/>
          </a:xfrm>
        </p:spPr>
        <p:txBody>
          <a:bodyPr/>
          <a:lstStyle>
            <a:lvl1pPr marL="0" indent="0">
              <a:buNone/>
              <a:defRPr sz="1890">
                <a:solidFill>
                  <a:schemeClr val="tx1"/>
                </a:solidFill>
              </a:defRPr>
            </a:lvl1pPr>
            <a:lvl2pPr marL="359954" indent="0">
              <a:buNone/>
              <a:defRPr sz="1575">
                <a:solidFill>
                  <a:schemeClr val="tx1">
                    <a:tint val="75000"/>
                  </a:schemeClr>
                </a:solidFill>
              </a:defRPr>
            </a:lvl2pPr>
            <a:lvl3pPr marL="719907" indent="0">
              <a:buNone/>
              <a:defRPr sz="1417">
                <a:solidFill>
                  <a:schemeClr val="tx1">
                    <a:tint val="75000"/>
                  </a:schemeClr>
                </a:solidFill>
              </a:defRPr>
            </a:lvl3pPr>
            <a:lvl4pPr marL="1079861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4pPr>
            <a:lvl5pPr marL="1439814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5pPr>
            <a:lvl6pPr marL="1799768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6pPr>
            <a:lvl7pPr marL="2159721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7pPr>
            <a:lvl8pPr marL="2519675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8pPr>
            <a:lvl9pPr marL="2879628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24D05-92B8-4116-AC7C-655D1A3F7B33}" type="datetimeFigureOut">
              <a:rPr lang="nb-NO" smtClean="0"/>
              <a:t>13.09.2022</a:t>
            </a:fld>
            <a:endParaRPr lang="nb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4CFB0-68D2-49BC-AFC2-4C9C1D578873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8733402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4953" y="2874937"/>
            <a:ext cx="3059708" cy="6852350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44652" y="2874937"/>
            <a:ext cx="3059708" cy="6852350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24D05-92B8-4116-AC7C-655D1A3F7B33}" type="datetimeFigureOut">
              <a:rPr lang="nb-NO" smtClean="0"/>
              <a:t>13.09.2022</a:t>
            </a:fld>
            <a:endParaRPr lang="nb-N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4CFB0-68D2-49BC-AFC2-4C9C1D578873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9657079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891" y="574990"/>
            <a:ext cx="6209407" cy="2087455"/>
          </a:xfrm>
        </p:spPr>
        <p:txBody>
          <a:bodyPr/>
          <a:lstStyle/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891" y="2647443"/>
            <a:ext cx="3045646" cy="1297471"/>
          </a:xfrm>
        </p:spPr>
        <p:txBody>
          <a:bodyPr anchor="b"/>
          <a:lstStyle>
            <a:lvl1pPr marL="0" indent="0">
              <a:buNone/>
              <a:defRPr sz="1890" b="1"/>
            </a:lvl1pPr>
            <a:lvl2pPr marL="359954" indent="0">
              <a:buNone/>
              <a:defRPr sz="1575" b="1"/>
            </a:lvl2pPr>
            <a:lvl3pPr marL="719907" indent="0">
              <a:buNone/>
              <a:defRPr sz="1417" b="1"/>
            </a:lvl3pPr>
            <a:lvl4pPr marL="1079861" indent="0">
              <a:buNone/>
              <a:defRPr sz="1260" b="1"/>
            </a:lvl4pPr>
            <a:lvl5pPr marL="1439814" indent="0">
              <a:buNone/>
              <a:defRPr sz="1260" b="1"/>
            </a:lvl5pPr>
            <a:lvl6pPr marL="1799768" indent="0">
              <a:buNone/>
              <a:defRPr sz="1260" b="1"/>
            </a:lvl6pPr>
            <a:lvl7pPr marL="2159721" indent="0">
              <a:buNone/>
              <a:defRPr sz="1260" b="1"/>
            </a:lvl7pPr>
            <a:lvl8pPr marL="2519675" indent="0">
              <a:buNone/>
              <a:defRPr sz="1260" b="1"/>
            </a:lvl8pPr>
            <a:lvl9pPr marL="2879628" indent="0">
              <a:buNone/>
              <a:defRPr sz="1260" b="1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891" y="3944914"/>
            <a:ext cx="3045646" cy="5802373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644652" y="2647443"/>
            <a:ext cx="3060646" cy="1297471"/>
          </a:xfrm>
        </p:spPr>
        <p:txBody>
          <a:bodyPr anchor="b"/>
          <a:lstStyle>
            <a:lvl1pPr marL="0" indent="0">
              <a:buNone/>
              <a:defRPr sz="1890" b="1"/>
            </a:lvl1pPr>
            <a:lvl2pPr marL="359954" indent="0">
              <a:buNone/>
              <a:defRPr sz="1575" b="1"/>
            </a:lvl2pPr>
            <a:lvl3pPr marL="719907" indent="0">
              <a:buNone/>
              <a:defRPr sz="1417" b="1"/>
            </a:lvl3pPr>
            <a:lvl4pPr marL="1079861" indent="0">
              <a:buNone/>
              <a:defRPr sz="1260" b="1"/>
            </a:lvl4pPr>
            <a:lvl5pPr marL="1439814" indent="0">
              <a:buNone/>
              <a:defRPr sz="1260" b="1"/>
            </a:lvl5pPr>
            <a:lvl6pPr marL="1799768" indent="0">
              <a:buNone/>
              <a:defRPr sz="1260" b="1"/>
            </a:lvl6pPr>
            <a:lvl7pPr marL="2159721" indent="0">
              <a:buNone/>
              <a:defRPr sz="1260" b="1"/>
            </a:lvl7pPr>
            <a:lvl8pPr marL="2519675" indent="0">
              <a:buNone/>
              <a:defRPr sz="1260" b="1"/>
            </a:lvl8pPr>
            <a:lvl9pPr marL="2879628" indent="0">
              <a:buNone/>
              <a:defRPr sz="1260" b="1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644652" y="3944914"/>
            <a:ext cx="3060646" cy="5802373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24D05-92B8-4116-AC7C-655D1A3F7B33}" type="datetimeFigureOut">
              <a:rPr lang="nb-NO" smtClean="0"/>
              <a:t>13.09.2022</a:t>
            </a:fld>
            <a:endParaRPr lang="nb-N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4CFB0-68D2-49BC-AFC2-4C9C1D578873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7780966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24D05-92B8-4116-AC7C-655D1A3F7B33}" type="datetimeFigureOut">
              <a:rPr lang="nb-NO" smtClean="0"/>
              <a:t>13.09.2022</a:t>
            </a:fld>
            <a:endParaRPr lang="nb-N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4CFB0-68D2-49BC-AFC2-4C9C1D578873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2592303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24D05-92B8-4116-AC7C-655D1A3F7B33}" type="datetimeFigureOut">
              <a:rPr lang="nb-NO" smtClean="0"/>
              <a:t>13.09.2022</a:t>
            </a:fld>
            <a:endParaRPr lang="nb-N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4CFB0-68D2-49BC-AFC2-4C9C1D578873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2354193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890" y="719984"/>
            <a:ext cx="2321966" cy="2519945"/>
          </a:xfrm>
        </p:spPr>
        <p:txBody>
          <a:bodyPr anchor="b"/>
          <a:lstStyle>
            <a:lvl1pPr>
              <a:defRPr sz="2519"/>
            </a:lvl1pPr>
          </a:lstStyle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60646" y="1554968"/>
            <a:ext cx="3644652" cy="7674832"/>
          </a:xfrm>
        </p:spPr>
        <p:txBody>
          <a:bodyPr/>
          <a:lstStyle>
            <a:lvl1pPr>
              <a:defRPr sz="2519"/>
            </a:lvl1pPr>
            <a:lvl2pPr>
              <a:defRPr sz="2204"/>
            </a:lvl2pPr>
            <a:lvl3pPr>
              <a:defRPr sz="1890"/>
            </a:lvl3pPr>
            <a:lvl4pPr>
              <a:defRPr sz="1575"/>
            </a:lvl4pPr>
            <a:lvl5pPr>
              <a:defRPr sz="1575"/>
            </a:lvl5pPr>
            <a:lvl6pPr>
              <a:defRPr sz="1575"/>
            </a:lvl6pPr>
            <a:lvl7pPr>
              <a:defRPr sz="1575"/>
            </a:lvl7pPr>
            <a:lvl8pPr>
              <a:defRPr sz="1575"/>
            </a:lvl8pPr>
            <a:lvl9pPr>
              <a:defRPr sz="1575"/>
            </a:lvl9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890" y="3239929"/>
            <a:ext cx="2321966" cy="6002369"/>
          </a:xfrm>
        </p:spPr>
        <p:txBody>
          <a:bodyPr/>
          <a:lstStyle>
            <a:lvl1pPr marL="0" indent="0">
              <a:buNone/>
              <a:defRPr sz="1260"/>
            </a:lvl1pPr>
            <a:lvl2pPr marL="359954" indent="0">
              <a:buNone/>
              <a:defRPr sz="1102"/>
            </a:lvl2pPr>
            <a:lvl3pPr marL="719907" indent="0">
              <a:buNone/>
              <a:defRPr sz="945"/>
            </a:lvl3pPr>
            <a:lvl4pPr marL="1079861" indent="0">
              <a:buNone/>
              <a:defRPr sz="787"/>
            </a:lvl4pPr>
            <a:lvl5pPr marL="1439814" indent="0">
              <a:buNone/>
              <a:defRPr sz="787"/>
            </a:lvl5pPr>
            <a:lvl6pPr marL="1799768" indent="0">
              <a:buNone/>
              <a:defRPr sz="787"/>
            </a:lvl6pPr>
            <a:lvl7pPr marL="2159721" indent="0">
              <a:buNone/>
              <a:defRPr sz="787"/>
            </a:lvl7pPr>
            <a:lvl8pPr marL="2519675" indent="0">
              <a:buNone/>
              <a:defRPr sz="787"/>
            </a:lvl8pPr>
            <a:lvl9pPr marL="2879628" indent="0">
              <a:buNone/>
              <a:defRPr sz="787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24D05-92B8-4116-AC7C-655D1A3F7B33}" type="datetimeFigureOut">
              <a:rPr lang="nb-NO" smtClean="0"/>
              <a:t>13.09.2022</a:t>
            </a:fld>
            <a:endParaRPr lang="nb-N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4CFB0-68D2-49BC-AFC2-4C9C1D578873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2583343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890" y="719984"/>
            <a:ext cx="2321966" cy="2519945"/>
          </a:xfrm>
        </p:spPr>
        <p:txBody>
          <a:bodyPr anchor="b"/>
          <a:lstStyle>
            <a:lvl1pPr>
              <a:defRPr sz="2519"/>
            </a:lvl1pPr>
          </a:lstStyle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060646" y="1554968"/>
            <a:ext cx="3644652" cy="7674832"/>
          </a:xfrm>
        </p:spPr>
        <p:txBody>
          <a:bodyPr anchor="t"/>
          <a:lstStyle>
            <a:lvl1pPr marL="0" indent="0">
              <a:buNone/>
              <a:defRPr sz="2519"/>
            </a:lvl1pPr>
            <a:lvl2pPr marL="359954" indent="0">
              <a:buNone/>
              <a:defRPr sz="2204"/>
            </a:lvl2pPr>
            <a:lvl3pPr marL="719907" indent="0">
              <a:buNone/>
              <a:defRPr sz="1890"/>
            </a:lvl3pPr>
            <a:lvl4pPr marL="1079861" indent="0">
              <a:buNone/>
              <a:defRPr sz="1575"/>
            </a:lvl4pPr>
            <a:lvl5pPr marL="1439814" indent="0">
              <a:buNone/>
              <a:defRPr sz="1575"/>
            </a:lvl5pPr>
            <a:lvl6pPr marL="1799768" indent="0">
              <a:buNone/>
              <a:defRPr sz="1575"/>
            </a:lvl6pPr>
            <a:lvl7pPr marL="2159721" indent="0">
              <a:buNone/>
              <a:defRPr sz="1575"/>
            </a:lvl7pPr>
            <a:lvl8pPr marL="2519675" indent="0">
              <a:buNone/>
              <a:defRPr sz="1575"/>
            </a:lvl8pPr>
            <a:lvl9pPr marL="2879628" indent="0">
              <a:buNone/>
              <a:defRPr sz="1575"/>
            </a:lvl9pPr>
          </a:lstStyle>
          <a:p>
            <a:r>
              <a:rPr lang="nb-NO"/>
              <a:t>Klikk ikonet for å legge til et bilde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890" y="3239929"/>
            <a:ext cx="2321966" cy="6002369"/>
          </a:xfrm>
        </p:spPr>
        <p:txBody>
          <a:bodyPr/>
          <a:lstStyle>
            <a:lvl1pPr marL="0" indent="0">
              <a:buNone/>
              <a:defRPr sz="1260"/>
            </a:lvl1pPr>
            <a:lvl2pPr marL="359954" indent="0">
              <a:buNone/>
              <a:defRPr sz="1102"/>
            </a:lvl2pPr>
            <a:lvl3pPr marL="719907" indent="0">
              <a:buNone/>
              <a:defRPr sz="945"/>
            </a:lvl3pPr>
            <a:lvl4pPr marL="1079861" indent="0">
              <a:buNone/>
              <a:defRPr sz="787"/>
            </a:lvl4pPr>
            <a:lvl5pPr marL="1439814" indent="0">
              <a:buNone/>
              <a:defRPr sz="787"/>
            </a:lvl5pPr>
            <a:lvl6pPr marL="1799768" indent="0">
              <a:buNone/>
              <a:defRPr sz="787"/>
            </a:lvl6pPr>
            <a:lvl7pPr marL="2159721" indent="0">
              <a:buNone/>
              <a:defRPr sz="787"/>
            </a:lvl7pPr>
            <a:lvl8pPr marL="2519675" indent="0">
              <a:buNone/>
              <a:defRPr sz="787"/>
            </a:lvl8pPr>
            <a:lvl9pPr marL="2879628" indent="0">
              <a:buNone/>
              <a:defRPr sz="787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24D05-92B8-4116-AC7C-655D1A3F7B33}" type="datetimeFigureOut">
              <a:rPr lang="nb-NO" smtClean="0"/>
              <a:t>13.09.2022</a:t>
            </a:fld>
            <a:endParaRPr lang="nb-N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4CFB0-68D2-49BC-AFC2-4C9C1D578873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9118081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4953" y="574990"/>
            <a:ext cx="6209407" cy="20874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4953" y="2874937"/>
            <a:ext cx="6209407" cy="68523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4953" y="10009783"/>
            <a:ext cx="1619845" cy="5749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F24D05-92B8-4116-AC7C-655D1A3F7B33}" type="datetimeFigureOut">
              <a:rPr lang="nb-NO" smtClean="0"/>
              <a:t>13.09.2022</a:t>
            </a:fld>
            <a:endParaRPr lang="nb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84773" y="10009783"/>
            <a:ext cx="2429768" cy="5749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084515" y="10009783"/>
            <a:ext cx="1619845" cy="5749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54CFB0-68D2-49BC-AFC2-4C9C1D578873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2043766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19907" rtl="0" eaLnBrk="1" latinLnBrk="0" hangingPunct="1">
        <a:lnSpc>
          <a:spcPct val="90000"/>
        </a:lnSpc>
        <a:spcBef>
          <a:spcPct val="0"/>
        </a:spcBef>
        <a:buNone/>
        <a:defRPr sz="346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9977" indent="-179977" algn="l" defTabSz="719907" rtl="0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204" kern="1200">
          <a:solidFill>
            <a:schemeClr val="tx1"/>
          </a:solidFill>
          <a:latin typeface="+mn-lt"/>
          <a:ea typeface="+mn-ea"/>
          <a:cs typeface="+mn-cs"/>
        </a:defRPr>
      </a:lvl1pPr>
      <a:lvl2pPr marL="539930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899884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3pPr>
      <a:lvl4pPr marL="1259837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4pPr>
      <a:lvl5pPr marL="1619791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5pPr>
      <a:lvl6pPr marL="1979745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6pPr>
      <a:lvl7pPr marL="2339698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7pPr>
      <a:lvl8pPr marL="2699652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8pPr>
      <a:lvl9pPr marL="3059605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1pPr>
      <a:lvl2pPr marL="359954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2pPr>
      <a:lvl3pPr marL="719907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3pPr>
      <a:lvl4pPr marL="1079861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4pPr>
      <a:lvl5pPr marL="1439814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5pPr>
      <a:lvl6pPr marL="1799768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6pPr>
      <a:lvl7pPr marL="2159721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7pPr>
      <a:lvl8pPr marL="2519675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8pPr>
      <a:lvl9pPr marL="2879628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774" y="741363"/>
            <a:ext cx="6705599" cy="1005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1244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-te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ema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e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C0B184E9EDC6D24FAB6590F74AB4C5BD" ma:contentTypeVersion="17" ma:contentTypeDescription="Opprett et nytt dokument." ma:contentTypeScope="" ma:versionID="426ddda1d9d6cd6253ead6d2b4c33de4">
  <xsd:schema xmlns:xsd="http://www.w3.org/2001/XMLSchema" xmlns:xs="http://www.w3.org/2001/XMLSchema" xmlns:p="http://schemas.microsoft.com/office/2006/metadata/properties" xmlns:ns2="fa2d58e0-cf41-4f36-96ab-cdcb1b228c74" xmlns:ns3="70f3f3e2-46bd-499c-a3eb-93187d04dfba" targetNamespace="http://schemas.microsoft.com/office/2006/metadata/properties" ma:root="true" ma:fieldsID="c1df4fc6d5ad57c6963070f7870cc01f" ns2:_="" ns3:_="">
    <xsd:import namespace="fa2d58e0-cf41-4f36-96ab-cdcb1b228c74"/>
    <xsd:import namespace="70f3f3e2-46bd-499c-a3eb-93187d04dfb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2d58e0-cf41-4f36-96ab-cdcb1b228c7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Bildemerkelapper" ma:readOnly="false" ma:fieldId="{5cf76f15-5ced-4ddc-b409-7134ff3c332f}" ma:taxonomyMulti="true" ma:sspId="1a9cca7e-798d-4d0d-8c54-6bdcff06792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0f3f3e2-46bd-499c-a3eb-93187d04dfba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Del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Delingsdetaljer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79487220-2dd7-47bb-92a8-5a9d27e53471}" ma:internalName="TaxCatchAll" ma:showField="CatchAllData" ma:web="70f3f3e2-46bd-499c-a3eb-93187d04dfb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holdstype"/>
        <xsd:element ref="dc:title" minOccurs="0" maxOccurs="1" ma:index="4" ma:displayName="Tit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0f3f3e2-46bd-499c-a3eb-93187d04dfba" xsi:nil="true"/>
    <lcf76f155ced4ddcb4097134ff3c332f xmlns="fa2d58e0-cf41-4f36-96ab-cdcb1b228c74">
      <Terms xmlns="http://schemas.microsoft.com/office/infopath/2007/PartnerControls"/>
    </lcf76f155ced4ddcb4097134ff3c332f>
    <SharedWithUsers xmlns="70f3f3e2-46bd-499c-a3eb-93187d04dfba">
      <UserInfo>
        <DisplayName/>
        <AccountId xsi:nil="true"/>
        <AccountType/>
      </UserInfo>
    </SharedWithUsers>
    <MediaLengthInSeconds xmlns="fa2d58e0-cf41-4f36-96ab-cdcb1b228c74" xsi:nil="true"/>
  </documentManagement>
</p:properties>
</file>

<file path=customXml/itemProps1.xml><?xml version="1.0" encoding="utf-8"?>
<ds:datastoreItem xmlns:ds="http://schemas.openxmlformats.org/officeDocument/2006/customXml" ds:itemID="{F2F91D9E-1A6E-49BD-A601-01FE845F9992}"/>
</file>

<file path=customXml/itemProps2.xml><?xml version="1.0" encoding="utf-8"?>
<ds:datastoreItem xmlns:ds="http://schemas.openxmlformats.org/officeDocument/2006/customXml" ds:itemID="{A2E4C239-E547-49BB-A706-05FCCAE0936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8363844-967B-4B65-8B3A-202B751DB572}">
  <ds:schemaRefs>
    <ds:schemaRef ds:uri="http://purl.org/dc/dcmitype/"/>
    <ds:schemaRef ds:uri="http://purl.org/dc/elements/1.1/"/>
    <ds:schemaRef ds:uri="http://schemas.openxmlformats.org/package/2006/metadata/core-properties"/>
    <ds:schemaRef ds:uri="23cb62ec-0653-4637-8224-24c1174cb3e7"/>
    <ds:schemaRef ds:uri="ab529e9f-d688-426b-9c6e-4a07ff6f52e2"/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1682</TotalTime>
  <Words>0</Words>
  <Application>Microsoft Office PowerPoint</Application>
  <PresentationFormat>Egendefinert</PresentationFormat>
  <Paragraphs>0</Paragraphs>
  <Slides>1</Slides>
  <Notes>0</Notes>
  <HiddenSlides>0</HiddenSlides>
  <MMClips>0</MMClips>
  <ScaleCrop>false</ScaleCrop>
  <HeadingPairs>
    <vt:vector size="6" baseType="variant">
      <vt:variant>
        <vt:lpstr>Brukte skrifter</vt:lpstr>
      </vt:variant>
      <vt:variant>
        <vt:i4>3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Office-tema</vt:lpstr>
      <vt:lpstr>PowerPoint-presentasjon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PowerPoint-presentasjon</dc:title>
  <dc:creator>Mamma</dc:creator>
  <cp:lastModifiedBy>Hundevadt, Marie Othilie</cp:lastModifiedBy>
  <cp:revision>2</cp:revision>
  <dcterms:created xsi:type="dcterms:W3CDTF">2015-10-11T23:28:35Z</dcterms:created>
  <dcterms:modified xsi:type="dcterms:W3CDTF">2022-09-14T11:38:57Z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0x010100C0B184E9EDC6D24FAB6590F74AB4C5BD</vt:lpwstr>
  </property>
  <property fmtid="{D5CDD505-2E9C-101B-9397-08002B2CF9AE}" pid="3" name="Order">
    <vt:r8>311900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TriggerFlowInfo">
    <vt:lpwstr/>
  </property>
  <property fmtid="{D5CDD505-2E9C-101B-9397-08002B2CF9AE}" pid="7" name="_SourceUrl">
    <vt:lpwstr/>
  </property>
  <property fmtid="{D5CDD505-2E9C-101B-9397-08002B2CF9AE}" pid="8" name="_SharedFileIndex">
    <vt:lpwstr/>
  </property>
  <property fmtid="{D5CDD505-2E9C-101B-9397-08002B2CF9AE}" pid="9" name="ComplianceAssetId">
    <vt:lpwstr/>
  </property>
  <property fmtid="{D5CDD505-2E9C-101B-9397-08002B2CF9AE}" pid="10" name="TemplateUrl">
    <vt:lpwstr/>
  </property>
  <property fmtid="{D5CDD505-2E9C-101B-9397-08002B2CF9AE}" pid="11" name="_ExtendedDescription">
    <vt:lpwstr/>
  </property>
  <property fmtid="{D5CDD505-2E9C-101B-9397-08002B2CF9AE}" pid="12" name="MediaServiceImageTags">
    <vt:lpwstr/>
  </property>
</Properties>
</file>